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8"/>
  </p:notesMasterIdLst>
  <p:sldIdLst>
    <p:sldId id="256" r:id="rId2"/>
    <p:sldId id="258" r:id="rId3"/>
    <p:sldId id="259" r:id="rId4"/>
    <p:sldId id="260" r:id="rId5"/>
    <p:sldId id="261" r:id="rId6"/>
    <p:sldId id="263" r:id="rId7"/>
    <p:sldId id="265" r:id="rId8"/>
    <p:sldId id="266" r:id="rId9"/>
    <p:sldId id="322" r:id="rId10"/>
    <p:sldId id="268" r:id="rId11"/>
    <p:sldId id="1653" r:id="rId12"/>
    <p:sldId id="1655" r:id="rId13"/>
    <p:sldId id="271" r:id="rId14"/>
    <p:sldId id="1642" r:id="rId15"/>
    <p:sldId id="273" r:id="rId16"/>
    <p:sldId id="1652" r:id="rId17"/>
    <p:sldId id="1639" r:id="rId18"/>
    <p:sldId id="1645" r:id="rId19"/>
    <p:sldId id="282" r:id="rId20"/>
    <p:sldId id="1641" r:id="rId21"/>
    <p:sldId id="1647" r:id="rId22"/>
    <p:sldId id="1648" r:id="rId23"/>
    <p:sldId id="1649" r:id="rId24"/>
    <p:sldId id="284" r:id="rId25"/>
    <p:sldId id="287" r:id="rId26"/>
    <p:sldId id="290" r:id="rId27"/>
    <p:sldId id="291" r:id="rId28"/>
    <p:sldId id="1640" r:id="rId29"/>
    <p:sldId id="292" r:id="rId30"/>
    <p:sldId id="1651" r:id="rId31"/>
    <p:sldId id="1638" r:id="rId32"/>
    <p:sldId id="1646" r:id="rId33"/>
    <p:sldId id="307" r:id="rId34"/>
    <p:sldId id="1657" r:id="rId35"/>
    <p:sldId id="1656" r:id="rId36"/>
    <p:sldId id="1654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orient="horz" pos="22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61A4"/>
    <a:srgbClr val="0B253F"/>
    <a:srgbClr val="EBEBEB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561"/>
    <p:restoredTop sz="78776"/>
  </p:normalViewPr>
  <p:slideViewPr>
    <p:cSldViewPr snapToGrid="0" snapToObjects="1" showGuides="1">
      <p:cViewPr>
        <p:scale>
          <a:sx n="67" d="100"/>
          <a:sy n="67" d="100"/>
        </p:scale>
        <p:origin x="1085" y="67"/>
      </p:cViewPr>
      <p:guideLst>
        <p:guide pos="3840"/>
        <p:guide orient="horz" pos="22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CB9E00-2F9B-D54E-BE9F-896CD132FF85}" type="datetimeFigureOut">
              <a:rPr lang="en-US" smtClean="0"/>
              <a:t>10/27/2020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A4A809-F468-FF4E-85E3-F35D858590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5453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A4A809-F468-FF4E-85E3-F35D8585908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3194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A4A809-F468-FF4E-85E3-F35D8585908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2221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A4A809-F468-FF4E-85E3-F35D8585908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6836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A4A809-F468-FF4E-85E3-F35D8585908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3379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A4A809-F468-FF4E-85E3-F35D8585908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1158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A4A809-F468-FF4E-85E3-F35D8585908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4711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A4A809-F468-FF4E-85E3-F35D85859080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64906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61BAFE4-3996-9B40-A849-0450F4C595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7621"/>
            <a:ext cx="12228755" cy="68786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4D804DA-26DC-094D-81DE-93F10F39FF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51A0C-9B64-634D-8A09-BE241A244C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3619D-369A-3C40-8401-DAA021E87A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57F03-20BD-EE42-96AB-7ECE8A2C60CE}" type="datetimeFigureOut">
              <a:rPr lang="en-US" smtClean="0"/>
              <a:t>10/27/2020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FA8995-CDE0-A646-B4C0-DF68570AC6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42D4CD-0567-AA4B-BE1B-B504FA737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E3394F-DBF4-E446-87F5-AAC48D89D6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8886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0F7E5361-F20C-5A49-A77E-5EC477F3C7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2A062A5-3298-E643-BC9D-765202BF5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874" y="1214040"/>
            <a:ext cx="10515600" cy="1325563"/>
          </a:xfrm>
        </p:spPr>
        <p:txBody>
          <a:bodyPr>
            <a:normAutofit/>
          </a:bodyPr>
          <a:lstStyle>
            <a:lvl1pPr>
              <a:defRPr sz="6000" b="1">
                <a:solidFill>
                  <a:srgbClr val="193968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9A85BF3-4E7C-454B-B1C9-31E74A986E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804" y="5590112"/>
            <a:ext cx="12192001" cy="1267887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D7E46A3-6E66-5E42-8165-30B15BAF3D1B}"/>
              </a:ext>
            </a:extLst>
          </p:cNvPr>
          <p:cNvCxnSpPr>
            <a:cxnSpLocks/>
          </p:cNvCxnSpPr>
          <p:nvPr/>
        </p:nvCxnSpPr>
        <p:spPr>
          <a:xfrm>
            <a:off x="0" y="5590112"/>
            <a:ext cx="12186197" cy="0"/>
          </a:xfrm>
          <a:prstGeom prst="line">
            <a:avLst/>
          </a:prstGeom>
          <a:ln w="25400">
            <a:solidFill>
              <a:srgbClr val="2754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49F65A31-2876-1846-B2C3-B0FDF7C220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617" y="6004119"/>
            <a:ext cx="3973068" cy="524744"/>
          </a:xfrm>
          <a:prstGeom prst="rect">
            <a:avLst/>
          </a:prstGeom>
        </p:spPr>
      </p:pic>
      <p:pic>
        <p:nvPicPr>
          <p:cNvPr id="9" name="Content Placeholder 4" descr="Information Technology Laboratory (ITL)">
            <a:extLst>
              <a:ext uri="{FF2B5EF4-FFF2-40B4-BE49-F238E27FC236}">
                <a16:creationId xmlns:a16="http://schemas.microsoft.com/office/drawing/2014/main" id="{3883652C-E8EF-4748-B391-0656E239F589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230394" y="5809456"/>
            <a:ext cx="3589462" cy="786384"/>
          </a:xfrm>
          <a:prstGeom prst="rect">
            <a:avLst/>
          </a:prstGeom>
        </p:spPr>
      </p:pic>
      <p:sp>
        <p:nvSpPr>
          <p:cNvPr id="14" name="Subtitle 2">
            <a:extLst>
              <a:ext uri="{FF2B5EF4-FFF2-40B4-BE49-F238E27FC236}">
                <a16:creationId xmlns:a16="http://schemas.microsoft.com/office/drawing/2014/main" id="{E32C4910-5F32-7848-AD97-48B773BFD7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8875669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EF4BE-40B8-144A-9D54-23B78E3AA6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4B13215-FDAA-154F-967B-CE23C33467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4CF5BF-A748-DB47-BF3F-3ADB26A49B1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D257F03-20BD-EE42-96AB-7ECE8A2C60CE}" type="datetimeFigureOut">
              <a:rPr lang="en-US" smtClean="0"/>
              <a:t>10/27/2020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29A668-5308-374A-A0F0-7F1E52D01D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E107C0-9B05-8F45-903D-464476525A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FE3394F-DBF4-E446-87F5-AAC48D89D68B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4A55C6F-E7F4-A34D-83D6-1B9F5F22E1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1215427-2CB9-7249-AAA0-192D17B2B574}"/>
              </a:ext>
            </a:extLst>
          </p:cNvPr>
          <p:cNvSpPr/>
          <p:nvPr/>
        </p:nvSpPr>
        <p:spPr>
          <a:xfrm>
            <a:off x="0" y="0"/>
            <a:ext cx="12191999" cy="939540"/>
          </a:xfrm>
          <a:prstGeom prst="rect">
            <a:avLst/>
          </a:prstGeom>
          <a:solidFill>
            <a:srgbClr val="071525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3799A77-F852-864D-8D2E-6A3FA2BF0990}"/>
              </a:ext>
            </a:extLst>
          </p:cNvPr>
          <p:cNvCxnSpPr>
            <a:cxnSpLocks/>
          </p:cNvCxnSpPr>
          <p:nvPr/>
        </p:nvCxnSpPr>
        <p:spPr>
          <a:xfrm>
            <a:off x="0" y="947513"/>
            <a:ext cx="12192000" cy="0"/>
          </a:xfrm>
          <a:prstGeom prst="line">
            <a:avLst/>
          </a:prstGeom>
          <a:ln w="25400">
            <a:solidFill>
              <a:srgbClr val="2754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8FF83749-0CA5-6F47-B5E6-0425376044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840" y="268823"/>
            <a:ext cx="3973068" cy="531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5520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2342434-9005-9A48-8FA3-73C5FE8D7B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0675"/>
            <a:ext cx="12228755" cy="68786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3714CCD-6008-7C48-8213-7ACB997358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840" y="1253810"/>
            <a:ext cx="10515600" cy="1325563"/>
          </a:xfrm>
        </p:spPr>
        <p:txBody>
          <a:bodyPr>
            <a:normAutofit/>
          </a:bodyPr>
          <a:lstStyle>
            <a:lvl1pPr>
              <a:defRPr sz="60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96833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D84F49B-5A7F-2F45-9400-29748B3468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087129"/>
          </a:xfrm>
          <a:prstGeom prst="rect">
            <a:avLst/>
          </a:prstGeom>
        </p:spPr>
      </p:pic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8D058A46-4497-4846-9950-4FE69B7CB514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0" y="1088249"/>
            <a:ext cx="12192000" cy="3897872"/>
          </a:xfrm>
          <a:ln>
            <a:noFill/>
          </a:ln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Object/Photo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55B0418-EA3E-F444-BA50-493E538C475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10696074" y="508222"/>
            <a:ext cx="1119415" cy="295401"/>
          </a:xfrm>
          <a:prstGeom prst="rect">
            <a:avLst/>
          </a:prstGeom>
        </p:spPr>
      </p:pic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4038A29F-49C5-8E46-9DD1-3268CB9B3E6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092819" y="5213932"/>
            <a:ext cx="9824225" cy="1263869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Lorem ipsum dolor sit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amet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,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consectetuer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adipiscing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elit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. Maecenas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porttitor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congue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massa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.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Fusce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posuere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, magna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sed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pulvinar.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CFA929C-C054-5949-B389-B2BE80C59E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795" y="-10745"/>
            <a:ext cx="10515600" cy="1325563"/>
          </a:xfrm>
        </p:spPr>
        <p:txBody>
          <a:bodyPr>
            <a:normAutofit/>
          </a:bodyPr>
          <a:lstStyle>
            <a:lvl1pPr>
              <a:defRPr sz="4400" b="0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40083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32">
          <p15:clr>
            <a:srgbClr val="FBAE40"/>
          </p15:clr>
        </p15:guide>
        <p15:guide id="3" orient="horz" pos="507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D84F49B-5A7F-2F45-9400-29748B3468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087129"/>
          </a:xfrm>
          <a:prstGeom prst="rect">
            <a:avLst/>
          </a:prstGeom>
        </p:spPr>
      </p:pic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8D058A46-4497-4846-9950-4FE69B7CB514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0" y="1088248"/>
            <a:ext cx="12192000" cy="5769751"/>
          </a:xfrm>
          <a:ln>
            <a:noFill/>
          </a:ln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Object/Photo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55B0418-EA3E-F444-BA50-493E538C475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10696074" y="508222"/>
            <a:ext cx="1119415" cy="295401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BCFA929C-C054-5949-B389-B2BE80C59E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795" y="-10745"/>
            <a:ext cx="10515600" cy="1325563"/>
          </a:xfrm>
        </p:spPr>
        <p:txBody>
          <a:bodyPr>
            <a:normAutofit/>
          </a:bodyPr>
          <a:lstStyle>
            <a:lvl1pPr>
              <a:defRPr sz="4400" b="0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84350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32">
          <p15:clr>
            <a:srgbClr val="FBAE40"/>
          </p15:clr>
        </p15:guide>
        <p15:guide id="3" orient="horz" pos="507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C9533BF-1B93-2A43-BA34-0F3A82D7F3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087129"/>
          </a:xfrm>
          <a:prstGeom prst="rect">
            <a:avLst/>
          </a:prstGeom>
        </p:spPr>
      </p:pic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1C17D88D-1B35-A843-BA46-506AB4A8754C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719253" y="1622502"/>
            <a:ext cx="10753493" cy="1456996"/>
          </a:xfrm>
        </p:spPr>
        <p:txBody>
          <a:bodyPr>
            <a:no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Lorem ipsum dolor sit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amet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,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consectetuer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adipiscing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elit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. Maecenas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porttitor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congue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massa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.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Fusce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posuere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, magna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sed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pulvinar.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AD91200-3642-8946-A772-E48D2472F96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10696074" y="508222"/>
            <a:ext cx="1119415" cy="295401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B893048A-A103-8740-9E4D-A13D62CFA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795" y="-10745"/>
            <a:ext cx="10515600" cy="1325563"/>
          </a:xfrm>
        </p:spPr>
        <p:txBody>
          <a:bodyPr>
            <a:normAutofit/>
          </a:bodyPr>
          <a:lstStyle>
            <a:lvl1pPr>
              <a:defRPr sz="4400" b="0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Picture Placeholder 37">
            <a:extLst>
              <a:ext uri="{FF2B5EF4-FFF2-40B4-BE49-F238E27FC236}">
                <a16:creationId xmlns:a16="http://schemas.microsoft.com/office/drawing/2014/main" id="{CFA31AA8-C387-164B-869F-B0075C511E65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-12542" y="3603157"/>
            <a:ext cx="3889249" cy="2495747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Picture/icon/text</a:t>
            </a:r>
          </a:p>
        </p:txBody>
      </p:sp>
      <p:sp>
        <p:nvSpPr>
          <p:cNvPr id="17" name="Picture Placeholder 37">
            <a:extLst>
              <a:ext uri="{FF2B5EF4-FFF2-40B4-BE49-F238E27FC236}">
                <a16:creationId xmlns:a16="http://schemas.microsoft.com/office/drawing/2014/main" id="{9B1F4115-3B6A-C147-B3F0-135C7ECD40C5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4154344" y="3603157"/>
            <a:ext cx="3889249" cy="2495747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Picture/icon/text</a:t>
            </a:r>
          </a:p>
        </p:txBody>
      </p:sp>
      <p:sp>
        <p:nvSpPr>
          <p:cNvPr id="20" name="Picture Placeholder 37">
            <a:extLst>
              <a:ext uri="{FF2B5EF4-FFF2-40B4-BE49-F238E27FC236}">
                <a16:creationId xmlns:a16="http://schemas.microsoft.com/office/drawing/2014/main" id="{5E9C8FEA-E368-2E47-8707-A1899F1C96BC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8309655" y="3603157"/>
            <a:ext cx="3889249" cy="2495747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Picture/icon/text</a:t>
            </a:r>
          </a:p>
        </p:txBody>
      </p:sp>
    </p:spTree>
    <p:extLst>
      <p:ext uri="{BB962C8B-B14F-4D97-AF65-F5344CB8AC3E}">
        <p14:creationId xmlns:p14="http://schemas.microsoft.com/office/powerpoint/2010/main" val="42276628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36">
          <p15:clr>
            <a:srgbClr val="FBAE40"/>
          </p15:clr>
        </p15:guide>
        <p15:guide id="3" pos="432">
          <p15:clr>
            <a:srgbClr val="FBAE40"/>
          </p15:clr>
        </p15:guide>
        <p15:guide id="4" pos="7296">
          <p15:clr>
            <a:srgbClr val="FBAE40"/>
          </p15:clr>
        </p15:guide>
        <p15:guide id="5" orient="horz" pos="504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CA35D9A-EEF1-DD46-987E-6CF872511F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087129"/>
          </a:xfrm>
          <a:prstGeom prst="rect">
            <a:avLst/>
          </a:prstGeom>
        </p:spPr>
      </p:pic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D7FACD73-4E5D-A345-B9F2-A050263D9E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718609" y="1757943"/>
            <a:ext cx="5183188" cy="3684588"/>
          </a:xfrm>
        </p:spPr>
        <p:txBody>
          <a:bodyPr>
            <a:normAutofit/>
          </a:bodyPr>
          <a:lstStyle>
            <a:lvl1pPr marL="0" indent="0">
              <a:buNone/>
              <a:defRPr sz="3200" b="1">
                <a:solidFill>
                  <a:srgbClr val="002060"/>
                </a:solidFill>
              </a:defRPr>
            </a:lvl1pPr>
            <a:lvl2pPr marL="800100" indent="-342900">
              <a:buClr>
                <a:srgbClr val="5D8B72"/>
              </a:buClr>
              <a:buFont typeface="Wingdings" pitchFamily="2" charset="2"/>
              <a:buChar char="§"/>
              <a:defRPr sz="3200"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2528B23-895C-5C4C-B680-35A98899E6A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10696074" y="508222"/>
            <a:ext cx="1119415" cy="295401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E3FAAB9C-4676-8C48-8CEF-A4CF6BE5B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795" y="-10745"/>
            <a:ext cx="10515600" cy="1325563"/>
          </a:xfrm>
        </p:spPr>
        <p:txBody>
          <a:bodyPr>
            <a:normAutofit/>
          </a:bodyPr>
          <a:lstStyle>
            <a:lvl1pPr>
              <a:defRPr sz="4400" b="0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Picture Placeholder 37">
            <a:extLst>
              <a:ext uri="{FF2B5EF4-FFF2-40B4-BE49-F238E27FC236}">
                <a16:creationId xmlns:a16="http://schemas.microsoft.com/office/drawing/2014/main" id="{F18C6717-9848-804B-B1E2-2105CEE0B19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0" y="1093699"/>
            <a:ext cx="6337300" cy="5759148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Picture/icon/text</a:t>
            </a:r>
          </a:p>
        </p:txBody>
      </p:sp>
    </p:spTree>
    <p:extLst>
      <p:ext uri="{BB962C8B-B14F-4D97-AF65-F5344CB8AC3E}">
        <p14:creationId xmlns:p14="http://schemas.microsoft.com/office/powerpoint/2010/main" val="33315343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04">
          <p15:clr>
            <a:srgbClr val="FBAE40"/>
          </p15:clr>
        </p15:guide>
        <p15:guide id="2" pos="432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CA35D9A-EEF1-DD46-987E-6CF872511F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087129"/>
          </a:xfrm>
          <a:prstGeom prst="rect">
            <a:avLst/>
          </a:prstGeom>
        </p:spPr>
      </p:pic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D7FACD73-4E5D-A345-B9F2-A050263D9E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96000" y="1093698"/>
            <a:ext cx="6095999" cy="5759147"/>
          </a:xfrm>
        </p:spPr>
        <p:txBody>
          <a:bodyPr>
            <a:normAutofit/>
          </a:bodyPr>
          <a:lstStyle>
            <a:lvl1pPr marL="0" indent="0">
              <a:buNone/>
              <a:defRPr sz="3200" b="1">
                <a:solidFill>
                  <a:srgbClr val="002060"/>
                </a:solidFill>
              </a:defRPr>
            </a:lvl1pPr>
            <a:lvl2pPr marL="800100" indent="-342900">
              <a:buClr>
                <a:srgbClr val="5D8B72"/>
              </a:buClr>
              <a:buFont typeface="Wingdings" pitchFamily="2" charset="2"/>
              <a:buChar char="§"/>
              <a:defRPr sz="3200"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2528B23-895C-5C4C-B680-35A98899E6A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10696074" y="508222"/>
            <a:ext cx="1119415" cy="295401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E3FAAB9C-4676-8C48-8CEF-A4CF6BE5B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795" y="-10745"/>
            <a:ext cx="10515600" cy="1325563"/>
          </a:xfrm>
        </p:spPr>
        <p:txBody>
          <a:bodyPr>
            <a:normAutofit/>
          </a:bodyPr>
          <a:lstStyle>
            <a:lvl1pPr>
              <a:defRPr sz="4400" b="0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Picture Placeholder 37">
            <a:extLst>
              <a:ext uri="{FF2B5EF4-FFF2-40B4-BE49-F238E27FC236}">
                <a16:creationId xmlns:a16="http://schemas.microsoft.com/office/drawing/2014/main" id="{F18C6717-9848-804B-B1E2-2105CEE0B19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0" y="1093699"/>
            <a:ext cx="5992515" cy="5759148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Picture/icon/text</a:t>
            </a:r>
          </a:p>
        </p:txBody>
      </p:sp>
    </p:spTree>
    <p:extLst>
      <p:ext uri="{BB962C8B-B14F-4D97-AF65-F5344CB8AC3E}">
        <p14:creationId xmlns:p14="http://schemas.microsoft.com/office/powerpoint/2010/main" val="16079579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04">
          <p15:clr>
            <a:srgbClr val="FBAE40"/>
          </p15:clr>
        </p15:guide>
        <p15:guide id="2" pos="432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CA35D9A-EEF1-DD46-987E-6CF872511F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087129"/>
          </a:xfrm>
          <a:prstGeom prst="rect">
            <a:avLst/>
          </a:prstGeom>
        </p:spPr>
      </p:pic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D7FACD73-4E5D-A345-B9F2-A050263D9E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96000" y="1093698"/>
            <a:ext cx="6095999" cy="5759147"/>
          </a:xfrm>
        </p:spPr>
        <p:txBody>
          <a:bodyPr>
            <a:normAutofit/>
          </a:bodyPr>
          <a:lstStyle>
            <a:lvl1pPr marL="0" indent="0">
              <a:buNone/>
              <a:defRPr sz="3200" b="1">
                <a:solidFill>
                  <a:srgbClr val="002060"/>
                </a:solidFill>
              </a:defRPr>
            </a:lvl1pPr>
            <a:lvl2pPr marL="800100" indent="-342900">
              <a:buClr>
                <a:srgbClr val="5D8B72"/>
              </a:buClr>
              <a:buFont typeface="Wingdings" pitchFamily="2" charset="2"/>
              <a:buChar char="§"/>
              <a:defRPr sz="3200"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2528B23-895C-5C4C-B680-35A98899E6A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10696074" y="508222"/>
            <a:ext cx="1119415" cy="295401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E3FAAB9C-4676-8C48-8CEF-A4CF6BE5B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795" y="-10745"/>
            <a:ext cx="10515600" cy="1325563"/>
          </a:xfrm>
        </p:spPr>
        <p:txBody>
          <a:bodyPr>
            <a:normAutofit/>
          </a:bodyPr>
          <a:lstStyle>
            <a:lvl1pPr>
              <a:defRPr sz="4400" b="0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36EE8681-480F-4645-8395-88057734376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" y="1087129"/>
            <a:ext cx="6095999" cy="5759147"/>
          </a:xfrm>
        </p:spPr>
        <p:txBody>
          <a:bodyPr>
            <a:normAutofit/>
          </a:bodyPr>
          <a:lstStyle>
            <a:lvl1pPr marL="0" indent="0">
              <a:buNone/>
              <a:defRPr sz="3200" b="1">
                <a:solidFill>
                  <a:srgbClr val="002060"/>
                </a:solidFill>
              </a:defRPr>
            </a:lvl1pPr>
            <a:lvl2pPr marL="800100" indent="-342900">
              <a:buClr>
                <a:srgbClr val="5D8B72"/>
              </a:buClr>
              <a:buFont typeface="Wingdings" pitchFamily="2" charset="2"/>
              <a:buChar char="§"/>
              <a:defRPr sz="3200"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7999821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04">
          <p15:clr>
            <a:srgbClr val="FBAE40"/>
          </p15:clr>
        </p15:guide>
        <p15:guide id="2" pos="432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85BF363-59FF-E54E-A0B5-E35D493FB5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0871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04195B3-35E3-C543-9CBB-AD4A8EB7243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10696074" y="508222"/>
            <a:ext cx="1119415" cy="29540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D63FB6F-295B-4145-AC04-27AECBF663FE}"/>
              </a:ext>
            </a:extLst>
          </p:cNvPr>
          <p:cNvSpPr/>
          <p:nvPr/>
        </p:nvSpPr>
        <p:spPr>
          <a:xfrm>
            <a:off x="10173653" y="3561055"/>
            <a:ext cx="1399032" cy="2013995"/>
          </a:xfrm>
          <a:prstGeom prst="rect">
            <a:avLst/>
          </a:prstGeom>
          <a:solidFill>
            <a:srgbClr val="B94A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A30F6BE-9234-024F-833A-824C3D3A925D}"/>
              </a:ext>
            </a:extLst>
          </p:cNvPr>
          <p:cNvSpPr/>
          <p:nvPr/>
        </p:nvSpPr>
        <p:spPr>
          <a:xfrm>
            <a:off x="8586154" y="3561055"/>
            <a:ext cx="1399032" cy="2013995"/>
          </a:xfrm>
          <a:prstGeom prst="rect">
            <a:avLst/>
          </a:prstGeom>
          <a:solidFill>
            <a:srgbClr val="B949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B41BF4F-6491-E24D-82FA-6C4C49768707}"/>
              </a:ext>
            </a:extLst>
          </p:cNvPr>
          <p:cNvSpPr/>
          <p:nvPr/>
        </p:nvSpPr>
        <p:spPr>
          <a:xfrm>
            <a:off x="6976872" y="3561054"/>
            <a:ext cx="1407759" cy="2013995"/>
          </a:xfrm>
          <a:prstGeom prst="rect">
            <a:avLst/>
          </a:prstGeom>
          <a:solidFill>
            <a:srgbClr val="5D8B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30C1E6D-6FDE-8C4C-84A7-19639DF2BE58}"/>
              </a:ext>
            </a:extLst>
          </p:cNvPr>
          <p:cNvSpPr/>
          <p:nvPr/>
        </p:nvSpPr>
        <p:spPr>
          <a:xfrm>
            <a:off x="5416537" y="3561055"/>
            <a:ext cx="1403592" cy="2013995"/>
          </a:xfrm>
          <a:prstGeom prst="rect">
            <a:avLst/>
          </a:prstGeom>
          <a:solidFill>
            <a:srgbClr val="5D8B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E81D280-A245-594C-9C82-B79E20F196D0}"/>
              </a:ext>
            </a:extLst>
          </p:cNvPr>
          <p:cNvSpPr/>
          <p:nvPr/>
        </p:nvSpPr>
        <p:spPr>
          <a:xfrm>
            <a:off x="3836549" y="3561054"/>
            <a:ext cx="1399032" cy="2013995"/>
          </a:xfrm>
          <a:prstGeom prst="rect">
            <a:avLst/>
          </a:prstGeom>
          <a:solidFill>
            <a:srgbClr val="5D8B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06EA32C-2240-6F4B-914F-98F7B8238AF2}"/>
              </a:ext>
            </a:extLst>
          </p:cNvPr>
          <p:cNvSpPr/>
          <p:nvPr/>
        </p:nvSpPr>
        <p:spPr>
          <a:xfrm>
            <a:off x="651527" y="3561054"/>
            <a:ext cx="1399032" cy="2013995"/>
          </a:xfrm>
          <a:prstGeom prst="rect">
            <a:avLst/>
          </a:prstGeom>
          <a:solidFill>
            <a:srgbClr val="1133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9A93E19-50A5-9548-8F8C-391BBBDBDB90}"/>
              </a:ext>
            </a:extLst>
          </p:cNvPr>
          <p:cNvSpPr/>
          <p:nvPr/>
        </p:nvSpPr>
        <p:spPr>
          <a:xfrm>
            <a:off x="2254237" y="3561055"/>
            <a:ext cx="1403592" cy="2013995"/>
          </a:xfrm>
          <a:prstGeom prst="rect">
            <a:avLst/>
          </a:prstGeom>
          <a:solidFill>
            <a:srgbClr val="1133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4ED8E57-8E6A-9147-8403-FC7756A82595}"/>
              </a:ext>
            </a:extLst>
          </p:cNvPr>
          <p:cNvSpPr/>
          <p:nvPr/>
        </p:nvSpPr>
        <p:spPr>
          <a:xfrm>
            <a:off x="651527" y="2162022"/>
            <a:ext cx="1399032" cy="13990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FDDE5E9-7903-9D43-B5F6-3F8CE301C9A3}"/>
              </a:ext>
            </a:extLst>
          </p:cNvPr>
          <p:cNvSpPr/>
          <p:nvPr/>
        </p:nvSpPr>
        <p:spPr>
          <a:xfrm>
            <a:off x="2249099" y="2162022"/>
            <a:ext cx="1399032" cy="13990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C5D5EB1-B45D-4743-A377-C9944576F172}"/>
              </a:ext>
            </a:extLst>
          </p:cNvPr>
          <p:cNvSpPr/>
          <p:nvPr/>
        </p:nvSpPr>
        <p:spPr>
          <a:xfrm>
            <a:off x="3836161" y="2162022"/>
            <a:ext cx="1399032" cy="13990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1F42BFC-2C0F-7B4C-A926-E9D82CEC7CDF}"/>
              </a:ext>
            </a:extLst>
          </p:cNvPr>
          <p:cNvSpPr/>
          <p:nvPr/>
        </p:nvSpPr>
        <p:spPr>
          <a:xfrm>
            <a:off x="5403963" y="2162022"/>
            <a:ext cx="1413590" cy="13990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A1E8556-4AB5-444E-83C6-EBC637F23838}"/>
              </a:ext>
            </a:extLst>
          </p:cNvPr>
          <p:cNvSpPr/>
          <p:nvPr/>
        </p:nvSpPr>
        <p:spPr>
          <a:xfrm>
            <a:off x="6985599" y="2162022"/>
            <a:ext cx="1399032" cy="13990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7EFCBEB-6BFB-264C-849B-1BCB554A8812}"/>
              </a:ext>
            </a:extLst>
          </p:cNvPr>
          <p:cNvSpPr/>
          <p:nvPr/>
        </p:nvSpPr>
        <p:spPr>
          <a:xfrm>
            <a:off x="8586837" y="2162022"/>
            <a:ext cx="1399032" cy="13990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29489B2-A7AF-1A48-A34B-C686CA59A72C}"/>
              </a:ext>
            </a:extLst>
          </p:cNvPr>
          <p:cNvSpPr/>
          <p:nvPr/>
        </p:nvSpPr>
        <p:spPr>
          <a:xfrm>
            <a:off x="10173899" y="2162022"/>
            <a:ext cx="1399032" cy="13990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Content Placeholder 5">
            <a:extLst>
              <a:ext uri="{FF2B5EF4-FFF2-40B4-BE49-F238E27FC236}">
                <a16:creationId xmlns:a16="http://schemas.microsoft.com/office/drawing/2014/main" id="{6D13160A-7C33-214C-A659-A9486E4B61C7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53175" y="2162022"/>
            <a:ext cx="1393718" cy="1399032"/>
          </a:xfrm>
        </p:spPr>
        <p:txBody>
          <a:bodyPr>
            <a:norm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800100" indent="-342900">
              <a:buClr>
                <a:srgbClr val="5D8B72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</a:defRPr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Icon/photo</a:t>
            </a:r>
          </a:p>
        </p:txBody>
      </p:sp>
      <p:sp>
        <p:nvSpPr>
          <p:cNvPr id="31" name="Content Placeholder 5">
            <a:extLst>
              <a:ext uri="{FF2B5EF4-FFF2-40B4-BE49-F238E27FC236}">
                <a16:creationId xmlns:a16="http://schemas.microsoft.com/office/drawing/2014/main" id="{0619B90C-3B9F-5942-9F93-1B3C12E5D3F0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2261257" y="2162022"/>
            <a:ext cx="1393718" cy="1399032"/>
          </a:xfrm>
        </p:spPr>
        <p:txBody>
          <a:bodyPr>
            <a:norm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800100" indent="-342900">
              <a:buClr>
                <a:srgbClr val="5D8B72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</a:defRPr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Icon/photo</a:t>
            </a:r>
          </a:p>
        </p:txBody>
      </p:sp>
      <p:sp>
        <p:nvSpPr>
          <p:cNvPr id="32" name="Content Placeholder 5">
            <a:extLst>
              <a:ext uri="{FF2B5EF4-FFF2-40B4-BE49-F238E27FC236}">
                <a16:creationId xmlns:a16="http://schemas.microsoft.com/office/drawing/2014/main" id="{BEF394CA-5C7F-7747-88FB-CC36738A1590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848319" y="2162022"/>
            <a:ext cx="1393718" cy="1399032"/>
          </a:xfrm>
        </p:spPr>
        <p:txBody>
          <a:bodyPr>
            <a:norm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800100" indent="-342900">
              <a:buClr>
                <a:srgbClr val="5D8B72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</a:defRPr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Icon/photo</a:t>
            </a:r>
          </a:p>
        </p:txBody>
      </p:sp>
      <p:sp>
        <p:nvSpPr>
          <p:cNvPr id="33" name="Content Placeholder 5">
            <a:extLst>
              <a:ext uri="{FF2B5EF4-FFF2-40B4-BE49-F238E27FC236}">
                <a16:creationId xmlns:a16="http://schemas.microsoft.com/office/drawing/2014/main" id="{26CAF10A-5FF5-A14E-ACBB-55A8215DC58A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5414361" y="2162022"/>
            <a:ext cx="1393718" cy="1399032"/>
          </a:xfrm>
        </p:spPr>
        <p:txBody>
          <a:bodyPr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>
                <a:solidFill>
                  <a:schemeClr val="tx1"/>
                </a:solidFill>
              </a:defRPr>
            </a:lvl1pPr>
            <a:lvl2pPr marL="800100" indent="-342900">
              <a:buClr>
                <a:srgbClr val="5D8B72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</a:defRPr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Icon/photo</a:t>
            </a:r>
          </a:p>
        </p:txBody>
      </p:sp>
      <p:sp>
        <p:nvSpPr>
          <p:cNvPr id="34" name="Content Placeholder 5">
            <a:extLst>
              <a:ext uri="{FF2B5EF4-FFF2-40B4-BE49-F238E27FC236}">
                <a16:creationId xmlns:a16="http://schemas.microsoft.com/office/drawing/2014/main" id="{ED6402DC-B696-2240-8DA9-ADE6C47F16D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990912" y="2162022"/>
            <a:ext cx="1393718" cy="1399032"/>
          </a:xfrm>
        </p:spPr>
        <p:txBody>
          <a:bodyPr>
            <a:norm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800100" indent="-342900">
              <a:buClr>
                <a:srgbClr val="5D8B72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</a:defRPr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Icon/photo</a:t>
            </a:r>
          </a:p>
        </p:txBody>
      </p:sp>
      <p:sp>
        <p:nvSpPr>
          <p:cNvPr id="35" name="Content Placeholder 5">
            <a:extLst>
              <a:ext uri="{FF2B5EF4-FFF2-40B4-BE49-F238E27FC236}">
                <a16:creationId xmlns:a16="http://schemas.microsoft.com/office/drawing/2014/main" id="{0FDABA7F-8C47-4247-9381-D417117873DC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598995" y="2162022"/>
            <a:ext cx="1393718" cy="1399032"/>
          </a:xfrm>
        </p:spPr>
        <p:txBody>
          <a:bodyPr>
            <a:norm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800100" indent="-342900">
              <a:buClr>
                <a:srgbClr val="5D8B72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</a:defRPr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Icon/photo</a:t>
            </a:r>
          </a:p>
        </p:txBody>
      </p:sp>
      <p:sp>
        <p:nvSpPr>
          <p:cNvPr id="36" name="Content Placeholder 5">
            <a:extLst>
              <a:ext uri="{FF2B5EF4-FFF2-40B4-BE49-F238E27FC236}">
                <a16:creationId xmlns:a16="http://schemas.microsoft.com/office/drawing/2014/main" id="{2783E5F4-3A3F-B941-889C-722AE8E54073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10175546" y="2162022"/>
            <a:ext cx="1393718" cy="1399032"/>
          </a:xfrm>
        </p:spPr>
        <p:txBody>
          <a:bodyPr>
            <a:norm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800100" indent="-342900">
              <a:buClr>
                <a:srgbClr val="5D8B72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</a:defRPr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Icon/photo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7B02A2-B4A7-7246-A7D2-D24AEC2B262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65053" y="3999649"/>
            <a:ext cx="969962" cy="960437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5F09B16C-9619-E64D-89F0-2025BEB7F21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457057" y="3999649"/>
            <a:ext cx="969962" cy="960437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D2F39FD2-65E4-A24B-8EEB-6F38BDAF8B0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060197" y="3999649"/>
            <a:ext cx="969962" cy="960437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24058022-10D8-9D4C-8782-AD04941366A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625777" y="3999649"/>
            <a:ext cx="969962" cy="960437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EBD41ED7-6893-A44E-8684-F19253C5E99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183644" y="3999649"/>
            <a:ext cx="969962" cy="960437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A6ABB7D3-8923-3541-8C81-B2A625F3956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797955" y="3999649"/>
            <a:ext cx="969962" cy="960437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92B815BA-D993-E647-A23D-45104F35036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378400" y="3999649"/>
            <a:ext cx="969962" cy="960437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44" name="Title 1">
            <a:extLst>
              <a:ext uri="{FF2B5EF4-FFF2-40B4-BE49-F238E27FC236}">
                <a16:creationId xmlns:a16="http://schemas.microsoft.com/office/drawing/2014/main" id="{07456F10-94CB-9840-86F1-1CBEA9052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795" y="-10745"/>
            <a:ext cx="10515600" cy="1325563"/>
          </a:xfrm>
        </p:spPr>
        <p:txBody>
          <a:bodyPr>
            <a:normAutofit/>
          </a:bodyPr>
          <a:lstStyle>
            <a:lvl1pPr>
              <a:defRPr sz="4400" b="0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00472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04">
          <p15:clr>
            <a:srgbClr val="FBAE40"/>
          </p15:clr>
        </p15:guide>
        <p15:guide id="2" pos="432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1087707-6360-8941-90A4-F513F10249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032" y="0"/>
            <a:ext cx="12228755" cy="575345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E906198-1EEA-C342-A1A2-40617829A0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839" y="1252920"/>
            <a:ext cx="10515600" cy="1325563"/>
          </a:xfrm>
        </p:spPr>
        <p:txBody>
          <a:bodyPr>
            <a:normAutofit/>
          </a:bodyPr>
          <a:lstStyle>
            <a:lvl1pPr>
              <a:defRPr sz="60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0F299C8-3CCB-9F48-A452-224FD24BD1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804" y="5590112"/>
            <a:ext cx="12192001" cy="1267887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893A121-89FF-D74D-B673-3DF25B57E1AE}"/>
              </a:ext>
            </a:extLst>
          </p:cNvPr>
          <p:cNvCxnSpPr>
            <a:cxnSpLocks/>
          </p:cNvCxnSpPr>
          <p:nvPr/>
        </p:nvCxnSpPr>
        <p:spPr>
          <a:xfrm>
            <a:off x="0" y="5590112"/>
            <a:ext cx="12186197" cy="0"/>
          </a:xfrm>
          <a:prstGeom prst="line">
            <a:avLst/>
          </a:prstGeom>
          <a:ln w="25400">
            <a:solidFill>
              <a:srgbClr val="2754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957EA63F-E258-8B4D-B70A-6AFAEA50ED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617" y="6004119"/>
            <a:ext cx="3973068" cy="524744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06A99C9-9F07-F745-B575-0DBCE5993A5B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7949184" y="5688429"/>
            <a:ext cx="4157472" cy="1029364"/>
          </a:xfrm>
        </p:spPr>
        <p:txBody>
          <a:bodyPr anchor="ctr"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OU</a:t>
            </a:r>
            <a:br>
              <a:rPr lang="en-US" dirty="0"/>
            </a:br>
            <a:r>
              <a:rPr lang="en-US" dirty="0"/>
              <a:t>LOGO</a:t>
            </a:r>
          </a:p>
        </p:txBody>
      </p:sp>
    </p:spTree>
    <p:extLst>
      <p:ext uri="{BB962C8B-B14F-4D97-AF65-F5344CB8AC3E}">
        <p14:creationId xmlns:p14="http://schemas.microsoft.com/office/powerpoint/2010/main" val="26348314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368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C0A3B4F-B787-E348-81E5-AACFA52907BF}"/>
              </a:ext>
            </a:extLst>
          </p:cNvPr>
          <p:cNvSpPr/>
          <p:nvPr/>
        </p:nvSpPr>
        <p:spPr>
          <a:xfrm>
            <a:off x="2424544" y="3931919"/>
            <a:ext cx="9767455" cy="2926081"/>
          </a:xfrm>
          <a:prstGeom prst="rect">
            <a:avLst/>
          </a:prstGeom>
          <a:solidFill>
            <a:srgbClr val="5D8B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E46EE32B-AE50-8946-9122-6D66A5E8A400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4251" y="3987290"/>
            <a:ext cx="2420293" cy="287071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Photo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AFE6C72-DEEC-FC45-8EAB-DDC32F5FA7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0871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8D45BA4-7F84-2B43-9F1E-687730EE4F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795" y="-14669"/>
            <a:ext cx="10515600" cy="1325563"/>
          </a:xfrm>
        </p:spPr>
        <p:txBody>
          <a:bodyPr>
            <a:normAutofit/>
          </a:bodyPr>
          <a:lstStyle>
            <a:lvl1pPr>
              <a:defRPr sz="4400" b="0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8A68EDA-B380-A44A-B798-696050BAAA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910840" y="1561453"/>
            <a:ext cx="8793480" cy="195926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5B502A4-0F10-C046-A09B-5907847AD2D4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2910840" y="4377805"/>
            <a:ext cx="8793480" cy="195926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DFB21A36-8344-2E4A-BB13-8B1D1EA74D55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4251" y="1097786"/>
            <a:ext cx="2420293" cy="287071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Photo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6770B63-95F5-6D47-AF76-01BD68431C4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10696074" y="508222"/>
            <a:ext cx="1119415" cy="295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3646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04">
          <p15:clr>
            <a:srgbClr val="FBAE40"/>
          </p15:clr>
        </p15:guide>
        <p15:guide id="2" pos="432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FAFE6C72-DEEC-FC45-8EAB-DDC32F5FA7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0871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8D45BA4-7F84-2B43-9F1E-687730EE4F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795" y="-14669"/>
            <a:ext cx="10515600" cy="1325563"/>
          </a:xfrm>
        </p:spPr>
        <p:txBody>
          <a:bodyPr>
            <a:normAutofit/>
          </a:bodyPr>
          <a:lstStyle>
            <a:lvl1pPr>
              <a:defRPr sz="4400" b="0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6770B63-95F5-6D47-AF76-01BD68431C4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10696074" y="508222"/>
            <a:ext cx="1119415" cy="295401"/>
          </a:xfrm>
          <a:prstGeom prst="rect">
            <a:avLst/>
          </a:prstGeom>
        </p:spPr>
      </p:pic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104CF099-8249-D241-A59F-D5406D5EC2BC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0" y="1311845"/>
            <a:ext cx="6884476" cy="5546154"/>
          </a:xfrm>
        </p:spPr>
        <p:txBody>
          <a:bodyPr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800100" indent="-342900">
              <a:buClr>
                <a:srgbClr val="5D8B72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</a:defRPr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Object/Photo</a:t>
            </a: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B7A87BBD-D833-9640-B345-369071EC2459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884476" y="1311845"/>
            <a:ext cx="5307523" cy="3627530"/>
          </a:xfrm>
        </p:spPr>
        <p:txBody>
          <a:bodyPr>
            <a:normAutofit/>
          </a:bodyPr>
          <a:lstStyle>
            <a:lvl1pPr marL="457200" indent="-457200">
              <a:buFont typeface="Arial" panose="020B0604020202020204" pitchFamily="34" charset="0"/>
              <a:buChar char="•"/>
              <a:defRPr sz="2800" b="0">
                <a:solidFill>
                  <a:schemeClr val="tx1"/>
                </a:solidFill>
              </a:defRPr>
            </a:lvl1pPr>
            <a:lvl2pPr marL="800100" indent="-342900">
              <a:buClr>
                <a:srgbClr val="5D8B72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</a:defRPr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Lorem ipsum dolor sit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amet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,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consectetuer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adipiscing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elit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. Maecenas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porttitor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congue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massa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.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Fusce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posuere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, magna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sed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pulvinar.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6364BF3-1BC5-854B-A716-FEAD932949A3}"/>
              </a:ext>
            </a:extLst>
          </p:cNvPr>
          <p:cNvSpPr/>
          <p:nvPr/>
        </p:nvSpPr>
        <p:spPr>
          <a:xfrm>
            <a:off x="6875332" y="4948518"/>
            <a:ext cx="5316667" cy="1909482"/>
          </a:xfrm>
          <a:prstGeom prst="rect">
            <a:avLst/>
          </a:prstGeom>
          <a:solidFill>
            <a:srgbClr val="5D8B72"/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76B191"/>
              </a:solidFill>
            </a:endParaRP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C7C07767-73F1-E248-8946-69FB2221E4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242175" y="5267325"/>
            <a:ext cx="4645025" cy="129806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2631677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04">
          <p15:clr>
            <a:srgbClr val="FBAE40"/>
          </p15:clr>
        </p15:guide>
        <p15:guide id="2" pos="432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85BF363-59FF-E54E-A0B5-E35D493FB5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0871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B2D7EB-E182-4543-8CCE-37CF8E507C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795" y="-10745"/>
            <a:ext cx="10515600" cy="1325563"/>
          </a:xfrm>
        </p:spPr>
        <p:txBody>
          <a:bodyPr>
            <a:normAutofit/>
          </a:bodyPr>
          <a:lstStyle>
            <a:lvl1pPr>
              <a:defRPr sz="4400" b="0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04195B3-35E3-C543-9CBB-AD4A8EB7243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10696074" y="508222"/>
            <a:ext cx="1119415" cy="29540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789C67D-F551-D24A-8D9C-6ABA80EC5EF8}"/>
              </a:ext>
            </a:extLst>
          </p:cNvPr>
          <p:cNvSpPr/>
          <p:nvPr/>
        </p:nvSpPr>
        <p:spPr>
          <a:xfrm>
            <a:off x="1062317" y="4357661"/>
            <a:ext cx="3007659" cy="1516649"/>
          </a:xfrm>
          <a:prstGeom prst="rect">
            <a:avLst/>
          </a:prstGeom>
          <a:solidFill>
            <a:srgbClr val="5D8B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52CD0D8-53A1-E24B-99EE-5AA04A5C89CE}"/>
              </a:ext>
            </a:extLst>
          </p:cNvPr>
          <p:cNvSpPr/>
          <p:nvPr/>
        </p:nvSpPr>
        <p:spPr>
          <a:xfrm>
            <a:off x="4587688" y="4357661"/>
            <a:ext cx="3007659" cy="1516649"/>
          </a:xfrm>
          <a:prstGeom prst="rect">
            <a:avLst/>
          </a:prstGeom>
          <a:solidFill>
            <a:srgbClr val="1939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035E3B7-9503-9641-A7A8-60F96166A487}"/>
              </a:ext>
            </a:extLst>
          </p:cNvPr>
          <p:cNvSpPr/>
          <p:nvPr/>
        </p:nvSpPr>
        <p:spPr>
          <a:xfrm>
            <a:off x="8113059" y="4357661"/>
            <a:ext cx="3007659" cy="1516649"/>
          </a:xfrm>
          <a:prstGeom prst="rect">
            <a:avLst/>
          </a:prstGeom>
          <a:solidFill>
            <a:srgbClr val="5D8B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E6EFEDA-983B-6547-95FE-6F3E5EBBC482}"/>
              </a:ext>
            </a:extLst>
          </p:cNvPr>
          <p:cNvSpPr/>
          <p:nvPr/>
        </p:nvSpPr>
        <p:spPr>
          <a:xfrm>
            <a:off x="4578723" y="2297447"/>
            <a:ext cx="3007659" cy="1516649"/>
          </a:xfrm>
          <a:prstGeom prst="rect">
            <a:avLst/>
          </a:prstGeom>
          <a:solidFill>
            <a:srgbClr val="5D8B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D6368F0-D6DE-7A4E-9005-EFE41B503ABE}"/>
              </a:ext>
            </a:extLst>
          </p:cNvPr>
          <p:cNvSpPr/>
          <p:nvPr/>
        </p:nvSpPr>
        <p:spPr>
          <a:xfrm>
            <a:off x="8104094" y="2297447"/>
            <a:ext cx="3007659" cy="1516649"/>
          </a:xfrm>
          <a:prstGeom prst="rect">
            <a:avLst/>
          </a:prstGeom>
          <a:solidFill>
            <a:srgbClr val="1939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B91AB95-9234-5048-BF22-6A90E0A46C17}"/>
              </a:ext>
            </a:extLst>
          </p:cNvPr>
          <p:cNvSpPr/>
          <p:nvPr/>
        </p:nvSpPr>
        <p:spPr>
          <a:xfrm>
            <a:off x="1053352" y="2297447"/>
            <a:ext cx="3007659" cy="1516649"/>
          </a:xfrm>
          <a:prstGeom prst="rect">
            <a:avLst/>
          </a:prstGeom>
          <a:solidFill>
            <a:srgbClr val="1939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73FCD2-F7B3-0046-9438-D570A76E266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9971" y="2632702"/>
            <a:ext cx="2292350" cy="846137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Topic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C1ED8E38-902A-914B-B497-3A0CE55E3E1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45342" y="2632702"/>
            <a:ext cx="2292350" cy="846137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Topic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DFA7EFB9-A3D8-8D47-916A-DAC4CC3760D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456186" y="2632702"/>
            <a:ext cx="2292350" cy="846137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Topic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C7F7537F-C63B-EA49-9EDE-5FA37DD19F4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19971" y="4698569"/>
            <a:ext cx="2292350" cy="846137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Topic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80406A7-272D-504B-A7C8-AA61CE6719D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945342" y="4698569"/>
            <a:ext cx="2292350" cy="846137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Topic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C04869C6-9304-A448-A48C-0A9D2D89A63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56186" y="4698569"/>
            <a:ext cx="2292350" cy="846137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Topic</a:t>
            </a:r>
          </a:p>
        </p:txBody>
      </p:sp>
    </p:spTree>
    <p:extLst>
      <p:ext uri="{BB962C8B-B14F-4D97-AF65-F5344CB8AC3E}">
        <p14:creationId xmlns:p14="http://schemas.microsoft.com/office/powerpoint/2010/main" val="32537912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04">
          <p15:clr>
            <a:srgbClr val="FBAE40"/>
          </p15:clr>
        </p15:guide>
        <p15:guide id="2" pos="432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85BF363-59FF-E54E-A0B5-E35D493FB5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0871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B2D7EB-E182-4543-8CCE-37CF8E507C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795" y="-10745"/>
            <a:ext cx="10515600" cy="1325563"/>
          </a:xfrm>
        </p:spPr>
        <p:txBody>
          <a:bodyPr>
            <a:normAutofit/>
          </a:bodyPr>
          <a:lstStyle>
            <a:lvl1pPr>
              <a:defRPr sz="4400" b="0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04195B3-35E3-C543-9CBB-AD4A8EB7243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10696074" y="508222"/>
            <a:ext cx="1119415" cy="29540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DF0C5EBA-FDE5-C744-8C25-171C6E49ED05}"/>
              </a:ext>
            </a:extLst>
          </p:cNvPr>
          <p:cNvSpPr/>
          <p:nvPr/>
        </p:nvSpPr>
        <p:spPr>
          <a:xfrm>
            <a:off x="270017" y="1367572"/>
            <a:ext cx="2713172" cy="2589112"/>
          </a:xfrm>
          <a:prstGeom prst="rect">
            <a:avLst/>
          </a:prstGeom>
          <a:solidFill>
            <a:srgbClr val="5D8B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53F55F8-F17A-FC46-941E-74A68AF677D2}"/>
              </a:ext>
            </a:extLst>
          </p:cNvPr>
          <p:cNvSpPr/>
          <p:nvPr/>
        </p:nvSpPr>
        <p:spPr>
          <a:xfrm>
            <a:off x="3076999" y="1367573"/>
            <a:ext cx="2713172" cy="258911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5D92DE6-5EC6-4D49-A3C5-29C00605CB95}"/>
              </a:ext>
            </a:extLst>
          </p:cNvPr>
          <p:cNvSpPr/>
          <p:nvPr/>
        </p:nvSpPr>
        <p:spPr>
          <a:xfrm>
            <a:off x="256570" y="4039015"/>
            <a:ext cx="2713172" cy="258911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7E47E62-84AE-884D-8677-1D5875DE6DED}"/>
              </a:ext>
            </a:extLst>
          </p:cNvPr>
          <p:cNvSpPr/>
          <p:nvPr/>
        </p:nvSpPr>
        <p:spPr>
          <a:xfrm>
            <a:off x="3076999" y="4039015"/>
            <a:ext cx="2713172" cy="2589112"/>
          </a:xfrm>
          <a:prstGeom prst="rect">
            <a:avLst/>
          </a:prstGeom>
          <a:solidFill>
            <a:srgbClr val="5D8B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04DCE74C-5520-A544-A078-9D485FE5363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932488" y="1367571"/>
            <a:ext cx="6025050" cy="5260241"/>
          </a:xfrm>
        </p:spPr>
        <p:txBody>
          <a:bodyPr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800100" indent="-342900">
              <a:buClr>
                <a:srgbClr val="5D8B72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</a:defRPr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7A4AE0-38AE-5842-A062-C165BD86549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5800" y="1973532"/>
            <a:ext cx="2012795" cy="1583705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EFCF57B2-1F6F-564B-AE90-0606F45C499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395547" y="1973532"/>
            <a:ext cx="2012795" cy="1583705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FA9EEA3-2CAF-7046-AF37-6009977247C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85800" y="4582918"/>
            <a:ext cx="2012795" cy="1583705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16834188-F4F4-DA4C-8407-BA4BAA7EE0B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395547" y="4582918"/>
            <a:ext cx="2012795" cy="1583705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919495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04">
          <p15:clr>
            <a:srgbClr val="FBAE40"/>
          </p15:clr>
        </p15:guide>
        <p15:guide id="2" pos="432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C5957D3-3144-8D48-A92E-C76664629CF9}"/>
              </a:ext>
            </a:extLst>
          </p:cNvPr>
          <p:cNvSpPr/>
          <p:nvPr/>
        </p:nvSpPr>
        <p:spPr>
          <a:xfrm>
            <a:off x="369841" y="2517613"/>
            <a:ext cx="3646921" cy="289104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8741C95C-42C9-F842-87D4-4B2BC8DA03F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5532" y="3300413"/>
            <a:ext cx="3193766" cy="19177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algn="ctr"/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Lorem ipsum dolor sit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amet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,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consectetuer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adipiscing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elit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. Maecenas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porttitor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congue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massa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.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Fusce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posuere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, magna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sed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pulvinar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ultricies</a:t>
            </a:r>
            <a:endParaRPr lang="en-US" sz="2000" dirty="0">
              <a:solidFill>
                <a:schemeClr val="bg2">
                  <a:lumMod val="25000"/>
                </a:schemeClr>
              </a:solidFill>
              <a:latin typeface="Calibri" panose="020F0502020204030204" pitchFamily="34" charset="0"/>
              <a:ea typeface="Arial" charset="0"/>
              <a:cs typeface="Calibri" panose="020F0502020204030204" pitchFamily="34" charset="0"/>
            </a:endParaRPr>
          </a:p>
        </p:txBody>
      </p:sp>
      <p:sp>
        <p:nvSpPr>
          <p:cNvPr id="6" name="Date Placeholder 2">
            <a:extLst>
              <a:ext uri="{FF2B5EF4-FFF2-40B4-BE49-F238E27FC236}">
                <a16:creationId xmlns:a16="http://schemas.microsoft.com/office/drawing/2014/main" id="{C533C124-7598-6F4B-BCB0-626B6DB9EA8D}"/>
              </a:ext>
            </a:extLst>
          </p:cNvPr>
          <p:cNvSpPr txBox="1">
            <a:spLocks/>
          </p:cNvSpPr>
          <p:nvPr/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1F6868-B405-CA44-B412-5D6C4F518A0C}" type="datetimeFigureOut">
              <a:rPr lang="en-US" smtClean="0"/>
              <a:pPr/>
              <a:t>10/27/2020</a:t>
            </a:fld>
            <a:endParaRPr lang="en-US"/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6F0E789C-4D79-6649-8389-129C018B25FD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1C45A3A-841E-C04D-A6C3-2A644B41F8F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540500-007F-2C4C-9583-7C56C95CB2D0}"/>
              </a:ext>
            </a:extLst>
          </p:cNvPr>
          <p:cNvSpPr/>
          <p:nvPr/>
        </p:nvSpPr>
        <p:spPr>
          <a:xfrm>
            <a:off x="369841" y="1325563"/>
            <a:ext cx="3646921" cy="1045406"/>
          </a:xfrm>
          <a:prstGeom prst="rect">
            <a:avLst/>
          </a:prstGeom>
          <a:solidFill>
            <a:srgbClr val="5D8B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1139387-C38C-4A48-919B-2E0B84969B6A}"/>
              </a:ext>
            </a:extLst>
          </p:cNvPr>
          <p:cNvSpPr/>
          <p:nvPr/>
        </p:nvSpPr>
        <p:spPr>
          <a:xfrm>
            <a:off x="4284504" y="1325563"/>
            <a:ext cx="3646921" cy="1045406"/>
          </a:xfrm>
          <a:prstGeom prst="rect">
            <a:avLst/>
          </a:prstGeom>
          <a:solidFill>
            <a:srgbClr val="5D8B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C1B6231-8F23-CC44-B283-DD8E45233D78}"/>
              </a:ext>
            </a:extLst>
          </p:cNvPr>
          <p:cNvSpPr/>
          <p:nvPr/>
        </p:nvSpPr>
        <p:spPr>
          <a:xfrm>
            <a:off x="4284504" y="2517613"/>
            <a:ext cx="3646921" cy="289104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934F073-3FAB-F44A-A9FC-2DD482EB2FB2}"/>
              </a:ext>
            </a:extLst>
          </p:cNvPr>
          <p:cNvSpPr/>
          <p:nvPr/>
        </p:nvSpPr>
        <p:spPr>
          <a:xfrm>
            <a:off x="369841" y="5555300"/>
            <a:ext cx="3646921" cy="1040572"/>
          </a:xfrm>
          <a:prstGeom prst="rect">
            <a:avLst/>
          </a:prstGeom>
          <a:solidFill>
            <a:srgbClr val="1939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CF16E65-9843-6A40-99CA-BFFEB583C63D}"/>
              </a:ext>
            </a:extLst>
          </p:cNvPr>
          <p:cNvSpPr/>
          <p:nvPr/>
        </p:nvSpPr>
        <p:spPr>
          <a:xfrm>
            <a:off x="4284504" y="5555300"/>
            <a:ext cx="3646921" cy="1040572"/>
          </a:xfrm>
          <a:prstGeom prst="rect">
            <a:avLst/>
          </a:prstGeom>
          <a:solidFill>
            <a:srgbClr val="1939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BBC26D5-E557-9941-B421-8058460DC3F1}"/>
              </a:ext>
            </a:extLst>
          </p:cNvPr>
          <p:cNvSpPr/>
          <p:nvPr/>
        </p:nvSpPr>
        <p:spPr>
          <a:xfrm>
            <a:off x="8199167" y="1325563"/>
            <a:ext cx="3646921" cy="1045406"/>
          </a:xfrm>
          <a:prstGeom prst="rect">
            <a:avLst/>
          </a:prstGeom>
          <a:solidFill>
            <a:srgbClr val="5D8B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11AD63F-90C7-3C4E-ABB3-8B524AF71F83}"/>
              </a:ext>
            </a:extLst>
          </p:cNvPr>
          <p:cNvSpPr/>
          <p:nvPr/>
        </p:nvSpPr>
        <p:spPr>
          <a:xfrm>
            <a:off x="8199167" y="2517613"/>
            <a:ext cx="3646921" cy="289104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26AE21E-790E-6F43-9472-E4246AFE3896}"/>
              </a:ext>
            </a:extLst>
          </p:cNvPr>
          <p:cNvSpPr/>
          <p:nvPr/>
        </p:nvSpPr>
        <p:spPr>
          <a:xfrm>
            <a:off x="8199167" y="5555300"/>
            <a:ext cx="3646921" cy="1040572"/>
          </a:xfrm>
          <a:prstGeom prst="rect">
            <a:avLst/>
          </a:prstGeom>
          <a:solidFill>
            <a:srgbClr val="1939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98F0FB9-C724-214B-8044-872D96427B79}"/>
              </a:ext>
            </a:extLst>
          </p:cNvPr>
          <p:cNvCxnSpPr>
            <a:cxnSpLocks/>
          </p:cNvCxnSpPr>
          <p:nvPr/>
        </p:nvCxnSpPr>
        <p:spPr>
          <a:xfrm>
            <a:off x="976628" y="3188854"/>
            <a:ext cx="242860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ECA40C7-300F-D740-8383-0D75BFFF1FE6}"/>
              </a:ext>
            </a:extLst>
          </p:cNvPr>
          <p:cNvCxnSpPr>
            <a:cxnSpLocks/>
          </p:cNvCxnSpPr>
          <p:nvPr/>
        </p:nvCxnSpPr>
        <p:spPr>
          <a:xfrm>
            <a:off x="4912523" y="3188854"/>
            <a:ext cx="242860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6366614-A93D-9D46-B70C-956EE518DC3B}"/>
              </a:ext>
            </a:extLst>
          </p:cNvPr>
          <p:cNvCxnSpPr>
            <a:cxnSpLocks/>
          </p:cNvCxnSpPr>
          <p:nvPr/>
        </p:nvCxnSpPr>
        <p:spPr>
          <a:xfrm>
            <a:off x="8808662" y="3188854"/>
            <a:ext cx="242860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E7720B87-E4A5-A640-A4FE-D34285F410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08712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17863C5-E08E-1149-9A18-BABAC8F0441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10696074" y="508222"/>
            <a:ext cx="1119415" cy="2954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54AA58-73EE-4948-AD09-E75021E43E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795" y="-10746"/>
            <a:ext cx="10515600" cy="1325563"/>
          </a:xfrm>
        </p:spPr>
        <p:txBody>
          <a:bodyPr>
            <a:noAutofit/>
          </a:bodyPr>
          <a:lstStyle>
            <a:lvl1pPr>
              <a:defRPr sz="4400" b="0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C8757D5C-F741-9D4C-A776-60B56D96767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51746" y="2665413"/>
            <a:ext cx="3081338" cy="423862"/>
          </a:xfrm>
        </p:spPr>
        <p:txBody>
          <a:bodyPr>
            <a:normAutofit/>
          </a:bodyPr>
          <a:lstStyle>
            <a:lvl1pPr marL="0" indent="0" algn="ctr">
              <a:buNone/>
              <a:defRPr sz="2400" b="1">
                <a:solidFill>
                  <a:srgbClr val="002060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38" name="Picture Placeholder 37">
            <a:extLst>
              <a:ext uri="{FF2B5EF4-FFF2-40B4-BE49-F238E27FC236}">
                <a16:creationId xmlns:a16="http://schemas.microsoft.com/office/drawing/2014/main" id="{93CEE1F8-3251-0440-8096-36359A5D8761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006156" y="1514667"/>
            <a:ext cx="2372519" cy="812404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Picture/icon/text</a:t>
            </a:r>
          </a:p>
        </p:txBody>
      </p:sp>
      <p:sp>
        <p:nvSpPr>
          <p:cNvPr id="46" name="Text Placeholder 32">
            <a:extLst>
              <a:ext uri="{FF2B5EF4-FFF2-40B4-BE49-F238E27FC236}">
                <a16:creationId xmlns:a16="http://schemas.microsoft.com/office/drawing/2014/main" id="{A76E73E8-64F1-594C-B190-E2218702653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51746" y="5865811"/>
            <a:ext cx="3081338" cy="423862"/>
          </a:xfrm>
        </p:spPr>
        <p:txBody>
          <a:bodyPr>
            <a:norm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47" name="Text Placeholder 25">
            <a:extLst>
              <a:ext uri="{FF2B5EF4-FFF2-40B4-BE49-F238E27FC236}">
                <a16:creationId xmlns:a16="http://schemas.microsoft.com/office/drawing/2014/main" id="{0B387609-B795-D844-B647-0F5BA79E9C0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520761" y="3300413"/>
            <a:ext cx="3193766" cy="19177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algn="ctr"/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Lorem ipsum dolor sit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amet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,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consectetuer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adipiscing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elit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. Maecenas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porttitor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congue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massa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.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Fusce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posuere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, magna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sed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pulvinar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ultricies</a:t>
            </a:r>
            <a:endParaRPr lang="en-US" sz="2000" dirty="0">
              <a:solidFill>
                <a:schemeClr val="bg2">
                  <a:lumMod val="25000"/>
                </a:schemeClr>
              </a:solidFill>
              <a:latin typeface="Calibri" panose="020F0502020204030204" pitchFamily="34" charset="0"/>
              <a:ea typeface="Arial" charset="0"/>
              <a:cs typeface="Calibri" panose="020F0502020204030204" pitchFamily="34" charset="0"/>
            </a:endParaRPr>
          </a:p>
        </p:txBody>
      </p:sp>
      <p:sp>
        <p:nvSpPr>
          <p:cNvPr id="48" name="Text Placeholder 32">
            <a:extLst>
              <a:ext uri="{FF2B5EF4-FFF2-40B4-BE49-F238E27FC236}">
                <a16:creationId xmlns:a16="http://schemas.microsoft.com/office/drawing/2014/main" id="{DD5E362E-24E5-7D40-96A7-FA2DEC31988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576975" y="2665413"/>
            <a:ext cx="3081338" cy="423862"/>
          </a:xfrm>
        </p:spPr>
        <p:txBody>
          <a:bodyPr>
            <a:normAutofit/>
          </a:bodyPr>
          <a:lstStyle>
            <a:lvl1pPr marL="0" indent="0" algn="ctr">
              <a:buNone/>
              <a:defRPr sz="2400" b="1">
                <a:solidFill>
                  <a:srgbClr val="002060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49" name="Picture Placeholder 37">
            <a:extLst>
              <a:ext uri="{FF2B5EF4-FFF2-40B4-BE49-F238E27FC236}">
                <a16:creationId xmlns:a16="http://schemas.microsoft.com/office/drawing/2014/main" id="{661F928C-9292-554A-911D-2CF5F07ED9FA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4931385" y="1514667"/>
            <a:ext cx="2372519" cy="812404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Picture/icon/text</a:t>
            </a:r>
          </a:p>
        </p:txBody>
      </p:sp>
      <p:sp>
        <p:nvSpPr>
          <p:cNvPr id="50" name="Text Placeholder 32">
            <a:extLst>
              <a:ext uri="{FF2B5EF4-FFF2-40B4-BE49-F238E27FC236}">
                <a16:creationId xmlns:a16="http://schemas.microsoft.com/office/drawing/2014/main" id="{FBDB12C9-B50E-1848-A59A-138150A1E8F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576975" y="5865811"/>
            <a:ext cx="3081338" cy="423862"/>
          </a:xfrm>
        </p:spPr>
        <p:txBody>
          <a:bodyPr>
            <a:norm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55" name="Text Placeholder 25">
            <a:extLst>
              <a:ext uri="{FF2B5EF4-FFF2-40B4-BE49-F238E27FC236}">
                <a16:creationId xmlns:a16="http://schemas.microsoft.com/office/drawing/2014/main" id="{3141CCAE-F80A-FD41-9DB6-A01254D1323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423688" y="3300413"/>
            <a:ext cx="3193766" cy="19177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algn="ctr"/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Lorem ipsum dolor sit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amet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,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consectetuer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adipiscing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elit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. Maecenas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porttitor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congue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massa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.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Fusce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posuere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, magna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sed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pulvinar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ultricies</a:t>
            </a:r>
            <a:endParaRPr lang="en-US" sz="2000" dirty="0">
              <a:solidFill>
                <a:schemeClr val="bg2">
                  <a:lumMod val="25000"/>
                </a:schemeClr>
              </a:solidFill>
              <a:latin typeface="Calibri" panose="020F0502020204030204" pitchFamily="34" charset="0"/>
              <a:ea typeface="Arial" charset="0"/>
              <a:cs typeface="Calibri" panose="020F0502020204030204" pitchFamily="34" charset="0"/>
            </a:endParaRPr>
          </a:p>
        </p:txBody>
      </p:sp>
      <p:sp>
        <p:nvSpPr>
          <p:cNvPr id="56" name="Text Placeholder 32">
            <a:extLst>
              <a:ext uri="{FF2B5EF4-FFF2-40B4-BE49-F238E27FC236}">
                <a16:creationId xmlns:a16="http://schemas.microsoft.com/office/drawing/2014/main" id="{6DE6C436-9B4A-504A-BF61-BB90F44028B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479902" y="2665413"/>
            <a:ext cx="3081338" cy="423862"/>
          </a:xfrm>
        </p:spPr>
        <p:txBody>
          <a:bodyPr>
            <a:normAutofit/>
          </a:bodyPr>
          <a:lstStyle>
            <a:lvl1pPr marL="0" indent="0" algn="ctr">
              <a:buNone/>
              <a:defRPr sz="2400" b="1">
                <a:solidFill>
                  <a:srgbClr val="002060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57" name="Picture Placeholder 37">
            <a:extLst>
              <a:ext uri="{FF2B5EF4-FFF2-40B4-BE49-F238E27FC236}">
                <a16:creationId xmlns:a16="http://schemas.microsoft.com/office/drawing/2014/main" id="{DE52AE46-0B43-6F44-A580-F5BA1C3002F3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8834312" y="1514667"/>
            <a:ext cx="2372519" cy="812404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Picture/icon/text</a:t>
            </a:r>
          </a:p>
        </p:txBody>
      </p:sp>
      <p:sp>
        <p:nvSpPr>
          <p:cNvPr id="58" name="Text Placeholder 32">
            <a:extLst>
              <a:ext uri="{FF2B5EF4-FFF2-40B4-BE49-F238E27FC236}">
                <a16:creationId xmlns:a16="http://schemas.microsoft.com/office/drawing/2014/main" id="{B149A87B-DFEA-8B43-9E0B-AF439809308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479902" y="5865811"/>
            <a:ext cx="3081338" cy="423862"/>
          </a:xfrm>
        </p:spPr>
        <p:txBody>
          <a:bodyPr>
            <a:norm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9485181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04">
          <p15:clr>
            <a:srgbClr val="FBAE40"/>
          </p15:clr>
        </p15:guide>
        <p15:guide id="2" pos="432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C5957D3-3144-8D48-A92E-C76664629CF9}"/>
              </a:ext>
            </a:extLst>
          </p:cNvPr>
          <p:cNvSpPr/>
          <p:nvPr/>
        </p:nvSpPr>
        <p:spPr>
          <a:xfrm>
            <a:off x="369841" y="3428999"/>
            <a:ext cx="3646921" cy="316687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8741C95C-42C9-F842-87D4-4B2BC8DA03F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5532" y="4625397"/>
            <a:ext cx="3193766" cy="19177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algn="ctr"/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Lorem ipsum dolor sit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amet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,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consectetuer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adipiscing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elit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. Maecenas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porttitor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congue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massa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.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Fusce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posuere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, magna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sed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pulvinar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ultricies</a:t>
            </a:r>
            <a:endParaRPr lang="en-US" sz="2000" dirty="0">
              <a:solidFill>
                <a:schemeClr val="bg2">
                  <a:lumMod val="25000"/>
                </a:schemeClr>
              </a:solidFill>
              <a:latin typeface="Calibri" panose="020F0502020204030204" pitchFamily="34" charset="0"/>
              <a:ea typeface="Arial" charset="0"/>
              <a:cs typeface="Calibri" panose="020F050202020403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C1B6231-8F23-CC44-B283-DD8E45233D78}"/>
              </a:ext>
            </a:extLst>
          </p:cNvPr>
          <p:cNvSpPr/>
          <p:nvPr/>
        </p:nvSpPr>
        <p:spPr>
          <a:xfrm>
            <a:off x="4284504" y="3428999"/>
            <a:ext cx="3646921" cy="316687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11AD63F-90C7-3C4E-ABB3-8B524AF71F83}"/>
              </a:ext>
            </a:extLst>
          </p:cNvPr>
          <p:cNvSpPr/>
          <p:nvPr/>
        </p:nvSpPr>
        <p:spPr>
          <a:xfrm>
            <a:off x="8199167" y="3428999"/>
            <a:ext cx="3646921" cy="316687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98F0FB9-C724-214B-8044-872D96427B79}"/>
              </a:ext>
            </a:extLst>
          </p:cNvPr>
          <p:cNvCxnSpPr>
            <a:cxnSpLocks/>
          </p:cNvCxnSpPr>
          <p:nvPr/>
        </p:nvCxnSpPr>
        <p:spPr>
          <a:xfrm>
            <a:off x="976628" y="4513838"/>
            <a:ext cx="242860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ECA40C7-300F-D740-8383-0D75BFFF1FE6}"/>
              </a:ext>
            </a:extLst>
          </p:cNvPr>
          <p:cNvCxnSpPr>
            <a:cxnSpLocks/>
          </p:cNvCxnSpPr>
          <p:nvPr/>
        </p:nvCxnSpPr>
        <p:spPr>
          <a:xfrm>
            <a:off x="4912523" y="4513838"/>
            <a:ext cx="242860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6366614-A93D-9D46-B70C-956EE518DC3B}"/>
              </a:ext>
            </a:extLst>
          </p:cNvPr>
          <p:cNvCxnSpPr>
            <a:cxnSpLocks/>
          </p:cNvCxnSpPr>
          <p:nvPr/>
        </p:nvCxnSpPr>
        <p:spPr>
          <a:xfrm>
            <a:off x="8808662" y="4513838"/>
            <a:ext cx="242860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E7720B87-E4A5-A640-A4FE-D34285F410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08712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17863C5-E08E-1149-9A18-BABAC8F0441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10696074" y="508222"/>
            <a:ext cx="1119415" cy="2954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54AA58-73EE-4948-AD09-E75021E43E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795" y="-10746"/>
            <a:ext cx="10515600" cy="1325563"/>
          </a:xfrm>
        </p:spPr>
        <p:txBody>
          <a:bodyPr>
            <a:noAutofit/>
          </a:bodyPr>
          <a:lstStyle>
            <a:lvl1pPr>
              <a:defRPr sz="4400" b="0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C8757D5C-F741-9D4C-A776-60B56D96767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51746" y="3990397"/>
            <a:ext cx="3081338" cy="423862"/>
          </a:xfrm>
        </p:spPr>
        <p:txBody>
          <a:bodyPr>
            <a:normAutofit/>
          </a:bodyPr>
          <a:lstStyle>
            <a:lvl1pPr marL="0" indent="0" algn="ctr">
              <a:buNone/>
              <a:defRPr sz="2400" b="1">
                <a:solidFill>
                  <a:srgbClr val="002060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47" name="Text Placeholder 25">
            <a:extLst>
              <a:ext uri="{FF2B5EF4-FFF2-40B4-BE49-F238E27FC236}">
                <a16:creationId xmlns:a16="http://schemas.microsoft.com/office/drawing/2014/main" id="{0B387609-B795-D844-B647-0F5BA79E9C0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520761" y="4625397"/>
            <a:ext cx="3193766" cy="19177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algn="ctr"/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Lorem ipsum dolor sit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amet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,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consectetuer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adipiscing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elit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. Maecenas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porttitor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congue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massa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.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Fusce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posuere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, magna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sed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pulvinar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ultricies</a:t>
            </a:r>
            <a:endParaRPr lang="en-US" sz="2000" dirty="0">
              <a:solidFill>
                <a:schemeClr val="bg2">
                  <a:lumMod val="25000"/>
                </a:schemeClr>
              </a:solidFill>
              <a:latin typeface="Calibri" panose="020F0502020204030204" pitchFamily="34" charset="0"/>
              <a:ea typeface="Arial" charset="0"/>
              <a:cs typeface="Calibri" panose="020F0502020204030204" pitchFamily="34" charset="0"/>
            </a:endParaRPr>
          </a:p>
        </p:txBody>
      </p:sp>
      <p:sp>
        <p:nvSpPr>
          <p:cNvPr id="48" name="Text Placeholder 32">
            <a:extLst>
              <a:ext uri="{FF2B5EF4-FFF2-40B4-BE49-F238E27FC236}">
                <a16:creationId xmlns:a16="http://schemas.microsoft.com/office/drawing/2014/main" id="{DD5E362E-24E5-7D40-96A7-FA2DEC31988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576975" y="3990397"/>
            <a:ext cx="3081338" cy="423862"/>
          </a:xfrm>
        </p:spPr>
        <p:txBody>
          <a:bodyPr>
            <a:normAutofit/>
          </a:bodyPr>
          <a:lstStyle>
            <a:lvl1pPr marL="0" indent="0" algn="ctr">
              <a:buNone/>
              <a:defRPr sz="2400" b="1">
                <a:solidFill>
                  <a:srgbClr val="002060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49" name="Picture Placeholder 37">
            <a:extLst>
              <a:ext uri="{FF2B5EF4-FFF2-40B4-BE49-F238E27FC236}">
                <a16:creationId xmlns:a16="http://schemas.microsoft.com/office/drawing/2014/main" id="{661F928C-9292-554A-911D-2CF5F07ED9FA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4284504" y="1331132"/>
            <a:ext cx="3646921" cy="1991878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Picture/icon/text</a:t>
            </a:r>
          </a:p>
        </p:txBody>
      </p:sp>
      <p:sp>
        <p:nvSpPr>
          <p:cNvPr id="55" name="Text Placeholder 25">
            <a:extLst>
              <a:ext uri="{FF2B5EF4-FFF2-40B4-BE49-F238E27FC236}">
                <a16:creationId xmlns:a16="http://schemas.microsoft.com/office/drawing/2014/main" id="{3141CCAE-F80A-FD41-9DB6-A01254D1323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423688" y="4625397"/>
            <a:ext cx="3193766" cy="19177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algn="ctr"/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Lorem ipsum dolor sit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amet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,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consectetuer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adipiscing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elit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. Maecenas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porttitor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congue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massa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.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Fusce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posuere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, magna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sed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pulvinar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ultricies</a:t>
            </a:r>
            <a:endParaRPr lang="en-US" sz="2000" dirty="0">
              <a:solidFill>
                <a:schemeClr val="bg2">
                  <a:lumMod val="25000"/>
                </a:schemeClr>
              </a:solidFill>
              <a:latin typeface="Calibri" panose="020F0502020204030204" pitchFamily="34" charset="0"/>
              <a:ea typeface="Arial" charset="0"/>
              <a:cs typeface="Calibri" panose="020F0502020204030204" pitchFamily="34" charset="0"/>
            </a:endParaRPr>
          </a:p>
        </p:txBody>
      </p:sp>
      <p:sp>
        <p:nvSpPr>
          <p:cNvPr id="56" name="Text Placeholder 32">
            <a:extLst>
              <a:ext uri="{FF2B5EF4-FFF2-40B4-BE49-F238E27FC236}">
                <a16:creationId xmlns:a16="http://schemas.microsoft.com/office/drawing/2014/main" id="{6DE6C436-9B4A-504A-BF61-BB90F44028B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479902" y="3990397"/>
            <a:ext cx="3081338" cy="423862"/>
          </a:xfrm>
        </p:spPr>
        <p:txBody>
          <a:bodyPr>
            <a:normAutofit/>
          </a:bodyPr>
          <a:lstStyle>
            <a:lvl1pPr marL="0" indent="0" algn="ctr">
              <a:buNone/>
              <a:defRPr sz="2400" b="1">
                <a:solidFill>
                  <a:srgbClr val="002060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31" name="Picture Placeholder 37">
            <a:extLst>
              <a:ext uri="{FF2B5EF4-FFF2-40B4-BE49-F238E27FC236}">
                <a16:creationId xmlns:a16="http://schemas.microsoft.com/office/drawing/2014/main" id="{97844E18-3BE6-C74E-BB09-B81CC159F77D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8196747" y="1331132"/>
            <a:ext cx="3646921" cy="1991878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Picture/icon/text</a:t>
            </a:r>
          </a:p>
        </p:txBody>
      </p:sp>
      <p:sp>
        <p:nvSpPr>
          <p:cNvPr id="32" name="Picture Placeholder 37">
            <a:extLst>
              <a:ext uri="{FF2B5EF4-FFF2-40B4-BE49-F238E27FC236}">
                <a16:creationId xmlns:a16="http://schemas.microsoft.com/office/drawing/2014/main" id="{EEDCD707-9F20-FF45-B883-BF8A321D6793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360686" y="1331132"/>
            <a:ext cx="3646921" cy="1991878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Picture/icon/text</a:t>
            </a:r>
          </a:p>
        </p:txBody>
      </p:sp>
    </p:spTree>
    <p:extLst>
      <p:ext uri="{BB962C8B-B14F-4D97-AF65-F5344CB8AC3E}">
        <p14:creationId xmlns:p14="http://schemas.microsoft.com/office/powerpoint/2010/main" val="37663510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04">
          <p15:clr>
            <a:srgbClr val="FBAE40"/>
          </p15:clr>
        </p15:guide>
        <p15:guide id="2" pos="432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DE6EEC3-429B-8A44-983D-A0B899649699}"/>
              </a:ext>
            </a:extLst>
          </p:cNvPr>
          <p:cNvSpPr/>
          <p:nvPr/>
        </p:nvSpPr>
        <p:spPr>
          <a:xfrm>
            <a:off x="824753" y="4006449"/>
            <a:ext cx="4870194" cy="57009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8790314-C2CB-2543-8A25-EF005E1193E7}"/>
              </a:ext>
            </a:extLst>
          </p:cNvPr>
          <p:cNvSpPr/>
          <p:nvPr/>
        </p:nvSpPr>
        <p:spPr>
          <a:xfrm>
            <a:off x="824753" y="1537991"/>
            <a:ext cx="4870194" cy="57009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F2A552-9800-2843-9545-B643B2DB4F85}"/>
              </a:ext>
            </a:extLst>
          </p:cNvPr>
          <p:cNvSpPr/>
          <p:nvPr/>
        </p:nvSpPr>
        <p:spPr>
          <a:xfrm>
            <a:off x="6470159" y="4006449"/>
            <a:ext cx="4870194" cy="57009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3D2024D-0140-DA45-97C2-9DDF9E1590DD}"/>
              </a:ext>
            </a:extLst>
          </p:cNvPr>
          <p:cNvSpPr/>
          <p:nvPr/>
        </p:nvSpPr>
        <p:spPr>
          <a:xfrm>
            <a:off x="6470159" y="1537991"/>
            <a:ext cx="4870194" cy="57009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922E909-D766-154D-BEF2-807FD212D4CF}"/>
              </a:ext>
            </a:extLst>
          </p:cNvPr>
          <p:cNvSpPr/>
          <p:nvPr/>
        </p:nvSpPr>
        <p:spPr>
          <a:xfrm>
            <a:off x="824754" y="4006449"/>
            <a:ext cx="624698" cy="570098"/>
          </a:xfrm>
          <a:prstGeom prst="rect">
            <a:avLst/>
          </a:prstGeom>
          <a:solidFill>
            <a:srgbClr val="5D8B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B5D3F60-129E-9142-8BD9-F4C41E6DFAAD}"/>
              </a:ext>
            </a:extLst>
          </p:cNvPr>
          <p:cNvSpPr/>
          <p:nvPr/>
        </p:nvSpPr>
        <p:spPr>
          <a:xfrm>
            <a:off x="824754" y="1537991"/>
            <a:ext cx="624698" cy="570098"/>
          </a:xfrm>
          <a:prstGeom prst="rect">
            <a:avLst/>
          </a:prstGeom>
          <a:solidFill>
            <a:srgbClr val="5D8B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D57F28F-25A6-D147-A0FA-7657391E0C3A}"/>
              </a:ext>
            </a:extLst>
          </p:cNvPr>
          <p:cNvSpPr/>
          <p:nvPr/>
        </p:nvSpPr>
        <p:spPr>
          <a:xfrm>
            <a:off x="6470160" y="4006449"/>
            <a:ext cx="624698" cy="570098"/>
          </a:xfrm>
          <a:prstGeom prst="rect">
            <a:avLst/>
          </a:prstGeom>
          <a:solidFill>
            <a:srgbClr val="5D8B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7DB7B92-72E2-B44D-9709-6CD2329A9F44}"/>
              </a:ext>
            </a:extLst>
          </p:cNvPr>
          <p:cNvSpPr/>
          <p:nvPr/>
        </p:nvSpPr>
        <p:spPr>
          <a:xfrm>
            <a:off x="6470160" y="1537991"/>
            <a:ext cx="624698" cy="570098"/>
          </a:xfrm>
          <a:prstGeom prst="rect">
            <a:avLst/>
          </a:prstGeom>
          <a:solidFill>
            <a:srgbClr val="5D8B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5C150E7-6EE6-0A44-B69D-512C0471E36C}"/>
              </a:ext>
            </a:extLst>
          </p:cNvPr>
          <p:cNvSpPr txBox="1"/>
          <p:nvPr/>
        </p:nvSpPr>
        <p:spPr>
          <a:xfrm>
            <a:off x="951202" y="1578331"/>
            <a:ext cx="522784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0898912-181E-454B-9939-32C6A2A454D3}"/>
              </a:ext>
            </a:extLst>
          </p:cNvPr>
          <p:cNvSpPr txBox="1"/>
          <p:nvPr/>
        </p:nvSpPr>
        <p:spPr>
          <a:xfrm>
            <a:off x="6612414" y="1578331"/>
            <a:ext cx="522784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b="1">
                <a:solidFill>
                  <a:schemeClr val="bg1"/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2</a:t>
            </a:r>
            <a:endParaRPr lang="en-US" sz="2300" b="1" dirty="0">
              <a:solidFill>
                <a:schemeClr val="bg1"/>
              </a:solidFill>
              <a:latin typeface="Calibri" panose="020F0502020204030204" pitchFamily="34" charset="0"/>
              <a:ea typeface="Arial" charset="0"/>
              <a:cs typeface="Calibri" panose="020F050202020403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EE4FA57-D13E-3747-91A6-72CF997A240F}"/>
              </a:ext>
            </a:extLst>
          </p:cNvPr>
          <p:cNvSpPr txBox="1"/>
          <p:nvPr/>
        </p:nvSpPr>
        <p:spPr>
          <a:xfrm>
            <a:off x="951202" y="4053326"/>
            <a:ext cx="522784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63BA8B7-F13E-A84B-AF80-E02975C1DF04}"/>
              </a:ext>
            </a:extLst>
          </p:cNvPr>
          <p:cNvSpPr txBox="1"/>
          <p:nvPr/>
        </p:nvSpPr>
        <p:spPr>
          <a:xfrm>
            <a:off x="6612414" y="4053326"/>
            <a:ext cx="522784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4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FCCC8AC-7D89-C045-8EB3-EB1E2B4C80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08712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76E573C-E38E-964F-A717-EFB3D4B9587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10696074" y="508222"/>
            <a:ext cx="1119415" cy="2954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51D0381-93D9-9B44-9ADE-F6B4945F56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795" y="-10745"/>
            <a:ext cx="10515600" cy="1325563"/>
          </a:xfrm>
        </p:spPr>
        <p:txBody>
          <a:bodyPr>
            <a:normAutofit/>
          </a:bodyPr>
          <a:lstStyle>
            <a:lvl1pPr>
              <a:defRPr sz="4400" b="0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0351FF0D-5F37-1B47-9DFF-412BA1B3FD3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2235660"/>
            <a:ext cx="4856163" cy="1506464"/>
          </a:xfrm>
        </p:spPr>
        <p:txBody>
          <a:bodyPr vert="horz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2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Lorem ipsum dolor sit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amet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,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consectetuer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adipiscing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elit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. Maecenas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porttitor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congue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massa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.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Fusce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posuere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, magna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sed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pulvinar. Lorem ipsum dolor sit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amet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,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consectetuer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adipiscing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elit</a:t>
            </a:r>
            <a:endParaRPr lang="en-US" dirty="0">
              <a:latin typeface="Calibri" panose="020F0502020204030204" pitchFamily="34" charset="0"/>
              <a:ea typeface="Arial" charset="0"/>
              <a:cs typeface="Calibri" panose="020F0502020204030204" pitchFamily="34" charset="0"/>
            </a:endParaRPr>
          </a:p>
        </p:txBody>
      </p:sp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F8B5C75C-2DB5-874D-9398-78CB58F60F4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75900" y="1641491"/>
            <a:ext cx="4118463" cy="346540"/>
          </a:xfrm>
        </p:spPr>
        <p:txBody>
          <a:bodyPr>
            <a:noAutofit/>
          </a:bodyPr>
          <a:lstStyle>
            <a:lvl1pPr marL="0" indent="0" algn="l">
              <a:buNone/>
              <a:defRPr sz="2400" b="1">
                <a:solidFill>
                  <a:srgbClr val="002060"/>
                </a:solidFill>
              </a:defRPr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Subtitle</a:t>
            </a:r>
          </a:p>
        </p:txBody>
      </p:sp>
      <p:sp>
        <p:nvSpPr>
          <p:cNvPr id="23" name="Text Placeholder 20">
            <a:extLst>
              <a:ext uri="{FF2B5EF4-FFF2-40B4-BE49-F238E27FC236}">
                <a16:creationId xmlns:a16="http://schemas.microsoft.com/office/drawing/2014/main" id="{0F93B5AA-1E6A-A444-8909-390CABF769B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61760" y="2235660"/>
            <a:ext cx="4856163" cy="1506464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2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Lorem ipsum dolor sit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amet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,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consectetuer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adipiscing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elit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. Maecenas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porttitor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congue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massa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.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Fusce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posuere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, magna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sed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pulvinar. Lorem ipsum dolor sit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amet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,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consectetuer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adipiscing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elit</a:t>
            </a:r>
            <a:endParaRPr lang="en-US" dirty="0">
              <a:latin typeface="Calibri" panose="020F0502020204030204" pitchFamily="34" charset="0"/>
              <a:ea typeface="Arial" charset="0"/>
              <a:cs typeface="Calibri" panose="020F0502020204030204" pitchFamily="34" charset="0"/>
            </a:endParaRPr>
          </a:p>
        </p:txBody>
      </p:sp>
      <p:sp>
        <p:nvSpPr>
          <p:cNvPr id="24" name="Text Placeholder 20">
            <a:extLst>
              <a:ext uri="{FF2B5EF4-FFF2-40B4-BE49-F238E27FC236}">
                <a16:creationId xmlns:a16="http://schemas.microsoft.com/office/drawing/2014/main" id="{42BC73F6-4B0F-1F48-B94F-464C263AD3B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199460" y="1641491"/>
            <a:ext cx="4118463" cy="346540"/>
          </a:xfrm>
        </p:spPr>
        <p:txBody>
          <a:bodyPr>
            <a:noAutofit/>
          </a:bodyPr>
          <a:lstStyle>
            <a:lvl1pPr marL="0" indent="0" algn="l">
              <a:buNone/>
              <a:defRPr sz="2400" b="1">
                <a:solidFill>
                  <a:srgbClr val="002060"/>
                </a:solidFill>
              </a:defRPr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Subtitle</a:t>
            </a:r>
          </a:p>
        </p:txBody>
      </p:sp>
      <p:sp>
        <p:nvSpPr>
          <p:cNvPr id="25" name="Text Placeholder 20">
            <a:extLst>
              <a:ext uri="{FF2B5EF4-FFF2-40B4-BE49-F238E27FC236}">
                <a16:creationId xmlns:a16="http://schemas.microsoft.com/office/drawing/2014/main" id="{34FB15A2-BAF7-954C-B4E3-810AA952D86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8200" y="4714958"/>
            <a:ext cx="4856163" cy="1551088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2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Lorem ipsum dolor sit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amet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,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consectetuer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adipiscing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elit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. Maecenas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porttitor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congue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massa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.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Fusce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posuere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, magna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sed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pulvinar. Lorem ipsum dolor sit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amet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,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consectetuer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adipiscing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elit</a:t>
            </a:r>
            <a:endParaRPr lang="en-US" dirty="0">
              <a:latin typeface="Calibri" panose="020F0502020204030204" pitchFamily="34" charset="0"/>
              <a:ea typeface="Arial" charset="0"/>
              <a:cs typeface="Calibri" panose="020F0502020204030204" pitchFamily="34" charset="0"/>
            </a:endParaRPr>
          </a:p>
        </p:txBody>
      </p:sp>
      <p:sp>
        <p:nvSpPr>
          <p:cNvPr id="26" name="Text Placeholder 20">
            <a:extLst>
              <a:ext uri="{FF2B5EF4-FFF2-40B4-BE49-F238E27FC236}">
                <a16:creationId xmlns:a16="http://schemas.microsoft.com/office/drawing/2014/main" id="{844C94BE-9D37-5041-8D54-2852848E134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75900" y="4120789"/>
            <a:ext cx="4118463" cy="346540"/>
          </a:xfrm>
        </p:spPr>
        <p:txBody>
          <a:bodyPr>
            <a:noAutofit/>
          </a:bodyPr>
          <a:lstStyle>
            <a:lvl1pPr marL="0" indent="0" algn="l">
              <a:buNone/>
              <a:defRPr sz="2400" b="1">
                <a:solidFill>
                  <a:srgbClr val="002060"/>
                </a:solidFill>
              </a:defRPr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Subtitle</a:t>
            </a:r>
          </a:p>
        </p:txBody>
      </p:sp>
      <p:sp>
        <p:nvSpPr>
          <p:cNvPr id="27" name="Text Placeholder 20">
            <a:extLst>
              <a:ext uri="{FF2B5EF4-FFF2-40B4-BE49-F238E27FC236}">
                <a16:creationId xmlns:a16="http://schemas.microsoft.com/office/drawing/2014/main" id="{5ADF7230-F2ED-A343-9E70-2EA6DA1B187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61760" y="4714958"/>
            <a:ext cx="4856163" cy="1551088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2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Lorem ipsum dolor sit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amet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,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consectetuer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adipiscing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elit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. Maecenas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porttitor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congue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massa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.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Fusce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posuere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, magna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sed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pulvinar. Lorem ipsum dolor sit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amet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,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consectetuer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adipiscing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elit</a:t>
            </a:r>
            <a:endParaRPr lang="en-US" dirty="0">
              <a:latin typeface="Calibri" panose="020F0502020204030204" pitchFamily="34" charset="0"/>
              <a:ea typeface="Arial" charset="0"/>
              <a:cs typeface="Calibri" panose="020F0502020204030204" pitchFamily="34" charset="0"/>
            </a:endParaRPr>
          </a:p>
        </p:txBody>
      </p:sp>
      <p:sp>
        <p:nvSpPr>
          <p:cNvPr id="28" name="Text Placeholder 20">
            <a:extLst>
              <a:ext uri="{FF2B5EF4-FFF2-40B4-BE49-F238E27FC236}">
                <a16:creationId xmlns:a16="http://schemas.microsoft.com/office/drawing/2014/main" id="{B7561818-C1AE-7E43-B51D-3A1DFEA05D4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199460" y="4120789"/>
            <a:ext cx="4118463" cy="346540"/>
          </a:xfrm>
        </p:spPr>
        <p:txBody>
          <a:bodyPr>
            <a:noAutofit/>
          </a:bodyPr>
          <a:lstStyle>
            <a:lvl1pPr marL="0" indent="0" algn="l">
              <a:buNone/>
              <a:defRPr sz="2400" b="1">
                <a:solidFill>
                  <a:srgbClr val="002060"/>
                </a:solidFill>
              </a:defRPr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Subtitle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E448B1F-8D14-0E4A-A4D0-3CDCE890E9F9}"/>
              </a:ext>
            </a:extLst>
          </p:cNvPr>
          <p:cNvSpPr txBox="1"/>
          <p:nvPr/>
        </p:nvSpPr>
        <p:spPr>
          <a:xfrm>
            <a:off x="334537" y="-55756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08982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04">
          <p15:clr>
            <a:srgbClr val="FBAE40"/>
          </p15:clr>
        </p15:guide>
        <p15:guide id="2" pos="432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83EC4B84-A98F-0F44-B6DE-12EBBF62B4AB}"/>
              </a:ext>
            </a:extLst>
          </p:cNvPr>
          <p:cNvSpPr/>
          <p:nvPr/>
        </p:nvSpPr>
        <p:spPr>
          <a:xfrm>
            <a:off x="5767136" y="3560068"/>
            <a:ext cx="1020264" cy="1020264"/>
          </a:xfrm>
          <a:prstGeom prst="ellipse">
            <a:avLst/>
          </a:prstGeom>
          <a:solidFill>
            <a:srgbClr val="1939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304E79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20C6F94-E210-4C49-B3C7-4700816740EA}"/>
              </a:ext>
            </a:extLst>
          </p:cNvPr>
          <p:cNvSpPr/>
          <p:nvPr/>
        </p:nvSpPr>
        <p:spPr>
          <a:xfrm>
            <a:off x="5767136" y="5041877"/>
            <a:ext cx="1020264" cy="1020264"/>
          </a:xfrm>
          <a:prstGeom prst="ellipse">
            <a:avLst/>
          </a:prstGeom>
          <a:solidFill>
            <a:srgbClr val="5D8B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304E79"/>
              </a:solidFill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F295090-8F67-B845-B18F-11F4AEAEB572}"/>
              </a:ext>
            </a:extLst>
          </p:cNvPr>
          <p:cNvCxnSpPr/>
          <p:nvPr/>
        </p:nvCxnSpPr>
        <p:spPr>
          <a:xfrm>
            <a:off x="5741894" y="4801334"/>
            <a:ext cx="5611906" cy="0"/>
          </a:xfrm>
          <a:prstGeom prst="line">
            <a:avLst/>
          </a:prstGeom>
          <a:ln>
            <a:solidFill>
              <a:srgbClr val="2027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2C8AF190-518E-CC44-8D9D-2EC7C01B24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08712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B33A9FA-E6B3-DE40-BDFB-918D40F2094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10696074" y="508222"/>
            <a:ext cx="1119415" cy="2954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B9F768-B26D-6E46-B98E-667D6AF46A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795" y="-10746"/>
            <a:ext cx="10515600" cy="1325563"/>
          </a:xfrm>
        </p:spPr>
        <p:txBody>
          <a:bodyPr>
            <a:normAutofit/>
          </a:bodyPr>
          <a:lstStyle>
            <a:lvl1pPr>
              <a:defRPr sz="4400" b="0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6AB05E60-EBBC-2F44-BA0E-BE0C1657DF4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73796" y="1344765"/>
            <a:ext cx="4691542" cy="4914863"/>
          </a:xfrm>
        </p:spPr>
        <p:txBody>
          <a:bodyPr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800100" indent="-342900">
              <a:buClr>
                <a:srgbClr val="5D8B72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</a:defRPr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Object/Photo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E9811A0-BF24-EE44-818F-427AF0FFA81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32625" y="3634662"/>
            <a:ext cx="4782864" cy="1019568"/>
          </a:xfr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/>
            </a:lvl2pPr>
          </a:lstStyle>
          <a:p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Lorem ipsum dolor sit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amet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,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consectetuer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adipiscing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elit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. Maecenas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porttitor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congue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massa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.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Fusce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posuere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, magna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sed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pulvinar.</a:t>
            </a:r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679B51C1-5A11-704A-9126-A7BCD43D65E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032625" y="5069058"/>
            <a:ext cx="4782864" cy="1019568"/>
          </a:xfr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/>
            </a:lvl2pPr>
          </a:lstStyle>
          <a:p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Lorem ipsum dolor sit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amet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,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consectetuer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adipiscing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elit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. Maecenas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porttitor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congue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massa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.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Fusce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posuere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, magna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sed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pulvinar.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DEFBF497-66E0-6B46-A04D-F4606FEB870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41987" y="1546225"/>
            <a:ext cx="6073501" cy="1762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Lorem ipsum dolor sit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amet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,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consectetuer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adipiscing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elit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. Maecenas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porttitor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congue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massa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.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Fusce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posuere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, magna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sed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pulvinar.</a:t>
            </a:r>
          </a:p>
        </p:txBody>
      </p:sp>
    </p:spTree>
    <p:extLst>
      <p:ext uri="{BB962C8B-B14F-4D97-AF65-F5344CB8AC3E}">
        <p14:creationId xmlns:p14="http://schemas.microsoft.com/office/powerpoint/2010/main" val="42002419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04">
          <p15:clr>
            <a:srgbClr val="FBAE40"/>
          </p15:clr>
        </p15:guide>
        <p15:guide id="2" pos="432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37">
            <a:extLst>
              <a:ext uri="{FF2B5EF4-FFF2-40B4-BE49-F238E27FC236}">
                <a16:creationId xmlns:a16="http://schemas.microsoft.com/office/drawing/2014/main" id="{4BFA3B63-745D-FD46-B23D-AE41ECEB8C60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0" y="1093699"/>
            <a:ext cx="6337300" cy="5759148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Picture/icon/text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3A44FA1-D70D-FF4B-B79E-E7CCBFAB3202}"/>
              </a:ext>
            </a:extLst>
          </p:cNvPr>
          <p:cNvSpPr/>
          <p:nvPr/>
        </p:nvSpPr>
        <p:spPr>
          <a:xfrm>
            <a:off x="6337300" y="1059718"/>
            <a:ext cx="5854700" cy="5793129"/>
          </a:xfrm>
          <a:prstGeom prst="rect">
            <a:avLst/>
          </a:prstGeom>
          <a:solidFill>
            <a:srgbClr val="153259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F6DDC68-D8F5-AF4B-89AB-B29650489B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08712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D348BBA-2F0F-4242-8BB9-3C9A7261640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10696074" y="508222"/>
            <a:ext cx="1119415" cy="295401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9D3463DA-2488-474E-A818-B889BD3A43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795" y="-10746"/>
            <a:ext cx="10515600" cy="1325563"/>
          </a:xfrm>
        </p:spPr>
        <p:txBody>
          <a:bodyPr>
            <a:normAutofit/>
          </a:bodyPr>
          <a:lstStyle>
            <a:lvl1pPr>
              <a:defRPr sz="4400" b="0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F1B680D7-67E6-E348-95D1-A86A30675A8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90670" y="1672640"/>
            <a:ext cx="4538663" cy="1236250"/>
          </a:xfrm>
        </p:spPr>
        <p:txBody>
          <a:bodyPr wrap="square">
            <a:noAutofit/>
          </a:bodyPr>
          <a:lstStyle>
            <a:lvl1pPr marL="0" indent="0">
              <a:buNone/>
              <a:defRPr sz="2200">
                <a:solidFill>
                  <a:schemeClr val="bg1"/>
                </a:solidFill>
              </a:defRPr>
            </a:lvl1pPr>
            <a:lvl2pPr marL="457200" indent="0">
              <a:buNone/>
              <a:defRPr sz="2000"/>
            </a:lvl2pPr>
          </a:lstStyle>
          <a:p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Lorem ipsum dolor sit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amet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,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consectetuer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adipiscing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elit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. Maecenas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porttitor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congue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massa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.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Fusce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posuere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, magna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sed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pulvinar.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3ECCD6F6-3E81-154F-90A5-626A7FB970E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190670" y="3237189"/>
            <a:ext cx="4538663" cy="1236250"/>
          </a:xfrm>
        </p:spPr>
        <p:txBody>
          <a:bodyPr wrap="square">
            <a:noAutofit/>
          </a:bodyPr>
          <a:lstStyle>
            <a:lvl1pPr marL="0" indent="0">
              <a:buNone/>
              <a:defRPr sz="2200">
                <a:solidFill>
                  <a:schemeClr val="bg1"/>
                </a:solidFill>
              </a:defRPr>
            </a:lvl1pPr>
            <a:lvl2pPr marL="457200" indent="0">
              <a:buNone/>
              <a:defRPr sz="2000"/>
            </a:lvl2pPr>
          </a:lstStyle>
          <a:p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Lorem ipsum dolor sit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amet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,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consectetuer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adipiscing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elit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. Maecenas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porttitor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congue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massa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.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Fusce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posuere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, magna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sed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pulvinar.</a:t>
            </a:r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8D3109A5-92FC-5344-B194-90F8584B0E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190670" y="4791801"/>
            <a:ext cx="4538663" cy="1236250"/>
          </a:xfrm>
        </p:spPr>
        <p:txBody>
          <a:bodyPr wrap="square">
            <a:noAutofit/>
          </a:bodyPr>
          <a:lstStyle>
            <a:lvl1pPr marL="0" indent="0">
              <a:buNone/>
              <a:defRPr sz="2200">
                <a:solidFill>
                  <a:schemeClr val="bg1"/>
                </a:solidFill>
              </a:defRPr>
            </a:lvl1pPr>
            <a:lvl2pPr marL="457200" indent="0">
              <a:buNone/>
              <a:defRPr sz="2000"/>
            </a:lvl2pPr>
          </a:lstStyle>
          <a:p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Lorem ipsum dolor sit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amet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,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consectetuer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adipiscing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elit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. Maecenas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porttitor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congue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massa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.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Fusce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posuere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, magna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sed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pulvinar.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0ED8AF2-A6B5-BA4B-97C1-D5E22582614E}"/>
              </a:ext>
            </a:extLst>
          </p:cNvPr>
          <p:cNvSpPr/>
          <p:nvPr/>
        </p:nvSpPr>
        <p:spPr>
          <a:xfrm>
            <a:off x="5810537" y="1685983"/>
            <a:ext cx="1215251" cy="1215251"/>
          </a:xfrm>
          <a:prstGeom prst="ellipse">
            <a:avLst/>
          </a:prstGeom>
          <a:solidFill>
            <a:srgbClr val="153259"/>
          </a:solidFill>
          <a:ln w="76200">
            <a:solidFill>
              <a:srgbClr val="5D95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6928F1E-3ECE-204F-8EFA-E9873587C0A6}"/>
              </a:ext>
            </a:extLst>
          </p:cNvPr>
          <p:cNvSpPr/>
          <p:nvPr/>
        </p:nvSpPr>
        <p:spPr>
          <a:xfrm>
            <a:off x="5810537" y="3258188"/>
            <a:ext cx="1215251" cy="1215251"/>
          </a:xfrm>
          <a:prstGeom prst="ellipse">
            <a:avLst/>
          </a:prstGeom>
          <a:solidFill>
            <a:srgbClr val="153259"/>
          </a:solidFill>
          <a:ln w="76200">
            <a:solidFill>
              <a:srgbClr val="5D95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62F1E90-BBE6-8344-BD69-6B6EC5623D8B}"/>
              </a:ext>
            </a:extLst>
          </p:cNvPr>
          <p:cNvSpPr/>
          <p:nvPr/>
        </p:nvSpPr>
        <p:spPr>
          <a:xfrm>
            <a:off x="5810537" y="4831198"/>
            <a:ext cx="1215251" cy="1215251"/>
          </a:xfrm>
          <a:prstGeom prst="ellipse">
            <a:avLst/>
          </a:prstGeom>
          <a:solidFill>
            <a:srgbClr val="153259"/>
          </a:solidFill>
          <a:ln w="76200">
            <a:solidFill>
              <a:srgbClr val="5D95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7110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04">
          <p15:clr>
            <a:srgbClr val="FBAE40"/>
          </p15:clr>
        </p15:guide>
        <p15:guide id="2" pos="432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E395D86F-0D51-C543-A9F3-1822D886FB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08712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E325D5F-6A34-A546-AFAF-5C93905736DD}"/>
              </a:ext>
            </a:extLst>
          </p:cNvPr>
          <p:cNvSpPr/>
          <p:nvPr/>
        </p:nvSpPr>
        <p:spPr>
          <a:xfrm>
            <a:off x="1062317" y="2810435"/>
            <a:ext cx="3007659" cy="1290918"/>
          </a:xfrm>
          <a:prstGeom prst="rect">
            <a:avLst/>
          </a:prstGeom>
          <a:solidFill>
            <a:srgbClr val="1939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4B8DE59-E2FF-0B40-B602-1C3A76CC5EC1}"/>
              </a:ext>
            </a:extLst>
          </p:cNvPr>
          <p:cNvSpPr/>
          <p:nvPr/>
        </p:nvSpPr>
        <p:spPr>
          <a:xfrm>
            <a:off x="2751970" y="4583392"/>
            <a:ext cx="3007659" cy="1290918"/>
          </a:xfrm>
          <a:prstGeom prst="rect">
            <a:avLst/>
          </a:prstGeom>
          <a:solidFill>
            <a:srgbClr val="5D8B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A2C1E64-3D20-2E4C-876E-4063674422F9}"/>
              </a:ext>
            </a:extLst>
          </p:cNvPr>
          <p:cNvSpPr/>
          <p:nvPr/>
        </p:nvSpPr>
        <p:spPr>
          <a:xfrm>
            <a:off x="6277341" y="4583392"/>
            <a:ext cx="3007659" cy="1290918"/>
          </a:xfrm>
          <a:prstGeom prst="rect">
            <a:avLst/>
          </a:prstGeom>
          <a:solidFill>
            <a:srgbClr val="5D8B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1958FA1-D623-2B46-B9E3-FF112353B1ED}"/>
              </a:ext>
            </a:extLst>
          </p:cNvPr>
          <p:cNvSpPr/>
          <p:nvPr/>
        </p:nvSpPr>
        <p:spPr>
          <a:xfrm>
            <a:off x="4587688" y="2810435"/>
            <a:ext cx="3007659" cy="1290918"/>
          </a:xfrm>
          <a:prstGeom prst="rect">
            <a:avLst/>
          </a:prstGeom>
          <a:solidFill>
            <a:srgbClr val="5D8B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AB088D1-2231-C046-ABD2-14C5F2A323D9}"/>
              </a:ext>
            </a:extLst>
          </p:cNvPr>
          <p:cNvSpPr/>
          <p:nvPr/>
        </p:nvSpPr>
        <p:spPr>
          <a:xfrm>
            <a:off x="8104094" y="2810435"/>
            <a:ext cx="3007659" cy="1290918"/>
          </a:xfrm>
          <a:prstGeom prst="rect">
            <a:avLst/>
          </a:prstGeom>
          <a:solidFill>
            <a:srgbClr val="1939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CCA612F-57AB-F642-95E1-3CB7D7F6D7A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10696074" y="508222"/>
            <a:ext cx="1119415" cy="295401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3C41CA43-4C3A-D348-BCD9-F09494DD1A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795" y="-10746"/>
            <a:ext cx="10515600" cy="1325563"/>
          </a:xfrm>
        </p:spPr>
        <p:txBody>
          <a:bodyPr>
            <a:normAutofit/>
          </a:bodyPr>
          <a:lstStyle>
            <a:lvl1pPr>
              <a:defRPr sz="4400" b="0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517151F1-D7E5-AF48-B4CD-433E76184C6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9971" y="3032825"/>
            <a:ext cx="2292350" cy="846137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AD9CB3F9-A570-A941-93FE-A8B5DA4961E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64682" y="3032825"/>
            <a:ext cx="2292350" cy="846137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90DD4577-90CA-0144-8FB0-CB529F9A97F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419082" y="3032825"/>
            <a:ext cx="2292350" cy="846137"/>
          </a:xfrm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Text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FAD0103B-A93B-E543-964C-79D5B20E15A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109624" y="4816469"/>
            <a:ext cx="2292350" cy="846137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7D1BB9A9-0045-C345-A842-1E3AAFF1D32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634995" y="4816469"/>
            <a:ext cx="2292350" cy="846137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8762767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04">
          <p15:clr>
            <a:srgbClr val="FBAE40"/>
          </p15:clr>
        </p15:guide>
        <p15:guide id="2" pos="432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C52A621-B74F-3A41-A866-D2CD7F26E2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4" y="0"/>
            <a:ext cx="12195655" cy="573788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B3A74CB-75CA-FB48-A8B5-239B7A321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840" y="1253809"/>
            <a:ext cx="10515600" cy="1325563"/>
          </a:xfrm>
        </p:spPr>
        <p:txBody>
          <a:bodyPr>
            <a:normAutofit/>
          </a:bodyPr>
          <a:lstStyle>
            <a:lvl1pPr>
              <a:defRPr sz="60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F795348-E952-2E4A-B6F1-C0FE7ADEFF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804" y="5590112"/>
            <a:ext cx="12192001" cy="1267887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3E6F119-D7E5-DE4E-A9F5-72940F83BFA5}"/>
              </a:ext>
            </a:extLst>
          </p:cNvPr>
          <p:cNvCxnSpPr>
            <a:cxnSpLocks/>
          </p:cNvCxnSpPr>
          <p:nvPr/>
        </p:nvCxnSpPr>
        <p:spPr>
          <a:xfrm>
            <a:off x="0" y="5590112"/>
            <a:ext cx="12186197" cy="0"/>
          </a:xfrm>
          <a:prstGeom prst="line">
            <a:avLst/>
          </a:prstGeom>
          <a:ln w="25400">
            <a:solidFill>
              <a:srgbClr val="2754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F117FCBB-E158-AB44-BD1F-E332C48A85FF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7949184" y="5688429"/>
            <a:ext cx="4157472" cy="1029364"/>
          </a:xfrm>
        </p:spPr>
        <p:txBody>
          <a:bodyPr anchor="ctr"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OU</a:t>
            </a:r>
            <a:br>
              <a:rPr lang="en-US" dirty="0"/>
            </a:br>
            <a:r>
              <a:rPr lang="en-US" dirty="0"/>
              <a:t>LOGO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0B58202-31F7-CE4A-9978-3C1A0749C2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617" y="6004119"/>
            <a:ext cx="3973068" cy="524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25500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52813FCF-E2C5-7E4B-8BFA-4141D8FEB6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087129"/>
          </a:xfrm>
          <a:prstGeom prst="rect">
            <a:avLst/>
          </a:prstGeom>
        </p:spPr>
      </p:pic>
      <p:sp>
        <p:nvSpPr>
          <p:cNvPr id="24" name="Content Placeholder 5">
            <a:extLst>
              <a:ext uri="{FF2B5EF4-FFF2-40B4-BE49-F238E27FC236}">
                <a16:creationId xmlns:a16="http://schemas.microsoft.com/office/drawing/2014/main" id="{BE87B1E8-154D-B642-B0E3-CB225694EAB1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00864" y="1187125"/>
            <a:ext cx="6189675" cy="5534350"/>
          </a:xfrm>
        </p:spPr>
        <p:txBody>
          <a:bodyPr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800100" indent="-342900">
              <a:buClr>
                <a:srgbClr val="5D8B72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</a:defRPr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Object/Photo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F11A4F0-C896-2C45-AF4C-65C24DC83BD6}"/>
              </a:ext>
            </a:extLst>
          </p:cNvPr>
          <p:cNvSpPr/>
          <p:nvPr/>
        </p:nvSpPr>
        <p:spPr>
          <a:xfrm>
            <a:off x="7113494" y="1208434"/>
            <a:ext cx="4706471" cy="128170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8D020C7-4327-164A-92D2-59639A9A6FF7}"/>
              </a:ext>
            </a:extLst>
          </p:cNvPr>
          <p:cNvSpPr/>
          <p:nvPr/>
        </p:nvSpPr>
        <p:spPr>
          <a:xfrm>
            <a:off x="7109018" y="2611441"/>
            <a:ext cx="4706471" cy="128170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6E2CA69-0512-5143-9A99-AE6C3AEE82F6}"/>
              </a:ext>
            </a:extLst>
          </p:cNvPr>
          <p:cNvSpPr/>
          <p:nvPr/>
        </p:nvSpPr>
        <p:spPr>
          <a:xfrm>
            <a:off x="7113494" y="4021729"/>
            <a:ext cx="4706471" cy="128170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B5BB34B-7A0F-FB4E-AD3E-E5CF32FEC69D}"/>
              </a:ext>
            </a:extLst>
          </p:cNvPr>
          <p:cNvSpPr/>
          <p:nvPr/>
        </p:nvSpPr>
        <p:spPr>
          <a:xfrm>
            <a:off x="7113494" y="5432017"/>
            <a:ext cx="4706471" cy="128170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C45D82B-1BD0-0D49-A105-472A9A496481}"/>
              </a:ext>
            </a:extLst>
          </p:cNvPr>
          <p:cNvSpPr/>
          <p:nvPr/>
        </p:nvSpPr>
        <p:spPr>
          <a:xfrm>
            <a:off x="994856" y="1521903"/>
            <a:ext cx="1811322" cy="1775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CE88C1E-B6B3-D94F-8A35-26CBD90F79F1}"/>
              </a:ext>
            </a:extLst>
          </p:cNvPr>
          <p:cNvSpPr txBox="1"/>
          <p:nvPr/>
        </p:nvSpPr>
        <p:spPr>
          <a:xfrm>
            <a:off x="1115367" y="723582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8B52403-E8F6-1348-8400-5DD896E01B8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10696074" y="508222"/>
            <a:ext cx="1119415" cy="295401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A504DCD0-2911-334A-A4CA-90626FEC88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795" y="-10746"/>
            <a:ext cx="10515600" cy="1325563"/>
          </a:xfrm>
        </p:spPr>
        <p:txBody>
          <a:bodyPr>
            <a:normAutofit/>
          </a:bodyPr>
          <a:lstStyle>
            <a:lvl1pPr>
              <a:defRPr sz="4400" b="0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00F723-B55C-A641-86F8-DC4E5B51AC3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843416" y="1462331"/>
            <a:ext cx="3806717" cy="851580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900"/>
            </a:lvl1pPr>
            <a:lvl2pPr marL="800100" indent="-342900">
              <a:buFont typeface="Arial" panose="020B0604020202020204" pitchFamily="34" charset="0"/>
              <a:buChar char="•"/>
              <a:defRPr sz="2000"/>
            </a:lvl2pPr>
            <a:lvl3pPr marL="1200150" indent="-285750">
              <a:buFont typeface="Arial" panose="020B0604020202020204" pitchFamily="34" charset="0"/>
              <a:buChar char="•"/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Lorem ipsum dolor sit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amet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,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consectetuer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adipiscing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elit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. Maecenas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porttitor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congue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massa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. 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10102017-EDA8-DB45-ACFE-4CE03EBEFAE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843416" y="2871129"/>
            <a:ext cx="3806717" cy="851580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900"/>
            </a:lvl1pPr>
            <a:lvl2pPr marL="800100" indent="-342900">
              <a:buFont typeface="Arial" panose="020B0604020202020204" pitchFamily="34" charset="0"/>
              <a:buChar char="•"/>
              <a:defRPr sz="2000"/>
            </a:lvl2pPr>
            <a:lvl3pPr marL="1200150" indent="-285750">
              <a:buFont typeface="Arial" panose="020B0604020202020204" pitchFamily="34" charset="0"/>
              <a:buChar char="•"/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Lorem ipsum dolor sit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amet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,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consectetuer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adipiscing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elit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. Maecenas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porttitor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congue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massa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. 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80DD8EC6-C423-694C-A886-EA99136918A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843416" y="4248373"/>
            <a:ext cx="3806717" cy="851580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900"/>
            </a:lvl1pPr>
            <a:lvl2pPr marL="800100" indent="-342900">
              <a:buFont typeface="Arial" panose="020B0604020202020204" pitchFamily="34" charset="0"/>
              <a:buChar char="•"/>
              <a:defRPr sz="2000"/>
            </a:lvl2pPr>
            <a:lvl3pPr marL="1200150" indent="-285750">
              <a:buFont typeface="Arial" panose="020B0604020202020204" pitchFamily="34" charset="0"/>
              <a:buChar char="•"/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Lorem ipsum dolor sit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amet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,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consectetuer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adipiscing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elit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. Maecenas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porttitor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congue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massa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. 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F1516595-223C-0A4B-9F5B-FC0852AE3AF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843416" y="5659484"/>
            <a:ext cx="3806717" cy="851580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900"/>
            </a:lvl1pPr>
            <a:lvl2pPr marL="800100" indent="-342900">
              <a:buFont typeface="Arial" panose="020B0604020202020204" pitchFamily="34" charset="0"/>
              <a:buChar char="•"/>
              <a:defRPr sz="2000"/>
            </a:lvl2pPr>
            <a:lvl3pPr marL="1200150" indent="-285750">
              <a:buFont typeface="Arial" panose="020B0604020202020204" pitchFamily="34" charset="0"/>
              <a:buChar char="•"/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Lorem ipsum dolor sit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amet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,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consectetuer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adipiscing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elit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. Maecenas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porttitor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congue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massa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. 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342C554-F2CB-0743-A9E6-A6F1457B7F9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10142" y="1462331"/>
            <a:ext cx="619125" cy="8515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3200" b="1">
                <a:solidFill>
                  <a:srgbClr val="002060"/>
                </a:solidFill>
              </a:defRPr>
            </a:lvl1pPr>
          </a:lstStyle>
          <a:p>
            <a:pPr lvl="0"/>
            <a:r>
              <a:rPr lang="en-US" dirty="0"/>
              <a:t>1.</a:t>
            </a:r>
          </a:p>
        </p:txBody>
      </p:sp>
      <p:sp>
        <p:nvSpPr>
          <p:cNvPr id="30" name="Text Placeholder 7">
            <a:extLst>
              <a:ext uri="{FF2B5EF4-FFF2-40B4-BE49-F238E27FC236}">
                <a16:creationId xmlns:a16="http://schemas.microsoft.com/office/drawing/2014/main" id="{6178F9A6-0A00-1342-8F58-83BFC1D08EE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210142" y="2873442"/>
            <a:ext cx="619125" cy="8515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3200" b="1">
                <a:solidFill>
                  <a:srgbClr val="002060"/>
                </a:solidFill>
              </a:defRPr>
            </a:lvl1pPr>
          </a:lstStyle>
          <a:p>
            <a:pPr lvl="0"/>
            <a:r>
              <a:rPr lang="en-US" dirty="0"/>
              <a:t>2.</a:t>
            </a:r>
          </a:p>
        </p:txBody>
      </p:sp>
      <p:sp>
        <p:nvSpPr>
          <p:cNvPr id="33" name="Text Placeholder 7">
            <a:extLst>
              <a:ext uri="{FF2B5EF4-FFF2-40B4-BE49-F238E27FC236}">
                <a16:creationId xmlns:a16="http://schemas.microsoft.com/office/drawing/2014/main" id="{E98E5A91-69E0-2447-9397-8BFC9146537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210142" y="5661797"/>
            <a:ext cx="619125" cy="8515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3200" b="1">
                <a:solidFill>
                  <a:srgbClr val="002060"/>
                </a:solidFill>
              </a:defRPr>
            </a:lvl1pPr>
          </a:lstStyle>
          <a:p>
            <a:pPr lvl="0"/>
            <a:r>
              <a:rPr lang="en-US" dirty="0"/>
              <a:t>4.</a:t>
            </a:r>
          </a:p>
        </p:txBody>
      </p:sp>
      <p:sp>
        <p:nvSpPr>
          <p:cNvPr id="34" name="Text Placeholder 7">
            <a:extLst>
              <a:ext uri="{FF2B5EF4-FFF2-40B4-BE49-F238E27FC236}">
                <a16:creationId xmlns:a16="http://schemas.microsoft.com/office/drawing/2014/main" id="{896F4BB3-C700-4E4F-9739-32F1CF237CC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210142" y="4250686"/>
            <a:ext cx="619125" cy="8515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3200" b="1">
                <a:solidFill>
                  <a:srgbClr val="002060"/>
                </a:solidFill>
              </a:defRPr>
            </a:lvl1pPr>
          </a:lstStyle>
          <a:p>
            <a:pPr lvl="0"/>
            <a:r>
              <a:rPr lang="en-US" dirty="0"/>
              <a:t>3.</a:t>
            </a:r>
          </a:p>
        </p:txBody>
      </p:sp>
    </p:spTree>
    <p:extLst>
      <p:ext uri="{BB962C8B-B14F-4D97-AF65-F5344CB8AC3E}">
        <p14:creationId xmlns:p14="http://schemas.microsoft.com/office/powerpoint/2010/main" val="17860480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04">
          <p15:clr>
            <a:srgbClr val="FBAE40"/>
          </p15:clr>
        </p15:guide>
        <p15:guide id="2" pos="432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52813FCF-E2C5-7E4B-8BFA-4141D8FEB6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087129"/>
          </a:xfrm>
          <a:prstGeom prst="rect">
            <a:avLst/>
          </a:prstGeom>
        </p:spPr>
      </p:pic>
      <p:sp>
        <p:nvSpPr>
          <p:cNvPr id="24" name="Content Placeholder 5">
            <a:extLst>
              <a:ext uri="{FF2B5EF4-FFF2-40B4-BE49-F238E27FC236}">
                <a16:creationId xmlns:a16="http://schemas.microsoft.com/office/drawing/2014/main" id="{BE87B1E8-154D-B642-B0E3-CB225694EAB1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00864" y="1187125"/>
            <a:ext cx="6189675" cy="5534350"/>
          </a:xfrm>
        </p:spPr>
        <p:txBody>
          <a:bodyPr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800100" indent="-342900">
              <a:buClr>
                <a:srgbClr val="5D8B72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</a:defRPr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Object/Photo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F11A4F0-C896-2C45-AF4C-65C24DC83BD6}"/>
              </a:ext>
            </a:extLst>
          </p:cNvPr>
          <p:cNvSpPr/>
          <p:nvPr/>
        </p:nvSpPr>
        <p:spPr>
          <a:xfrm>
            <a:off x="7113494" y="1208433"/>
            <a:ext cx="4706471" cy="550528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C45D82B-1BD0-0D49-A105-472A9A496481}"/>
              </a:ext>
            </a:extLst>
          </p:cNvPr>
          <p:cNvSpPr/>
          <p:nvPr/>
        </p:nvSpPr>
        <p:spPr>
          <a:xfrm>
            <a:off x="994856" y="1521903"/>
            <a:ext cx="1811322" cy="1775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CE88C1E-B6B3-D94F-8A35-26CBD90F79F1}"/>
              </a:ext>
            </a:extLst>
          </p:cNvPr>
          <p:cNvSpPr txBox="1"/>
          <p:nvPr/>
        </p:nvSpPr>
        <p:spPr>
          <a:xfrm>
            <a:off x="1115367" y="723582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8B52403-E8F6-1348-8400-5DD896E01B8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10696074" y="508222"/>
            <a:ext cx="1119415" cy="295401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A504DCD0-2911-334A-A4CA-90626FEC88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795" y="-10746"/>
            <a:ext cx="10515600" cy="1325563"/>
          </a:xfrm>
        </p:spPr>
        <p:txBody>
          <a:bodyPr>
            <a:normAutofit/>
          </a:bodyPr>
          <a:lstStyle>
            <a:lvl1pPr>
              <a:defRPr sz="4400" b="0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158C4A-902E-0740-8B67-826791ADC31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303912" y="1470556"/>
            <a:ext cx="4357864" cy="1577293"/>
          </a:xfrm>
        </p:spPr>
        <p:txBody>
          <a:bodyPr>
            <a:normAutofit/>
          </a:bodyPr>
          <a:lstStyle>
            <a:lvl1pPr marL="514350" indent="-514350">
              <a:buFont typeface="Arial" panose="020B0604020202020204" pitchFamily="34" charset="0"/>
              <a:buChar char="•"/>
              <a:defRPr sz="2400"/>
            </a:lvl1pPr>
            <a:lvl2pPr marL="914400" indent="-457200">
              <a:buFont typeface="+mj-lt"/>
              <a:buAutoNum type="arabicParenR"/>
              <a:defRPr/>
            </a:lvl2pPr>
            <a:lvl3pPr marL="1371600" indent="-457200">
              <a:buFont typeface="+mj-lt"/>
              <a:buAutoNum type="arabicParenR"/>
              <a:defRPr/>
            </a:lvl3pPr>
            <a:lvl4pPr marL="1714500" indent="-342900">
              <a:buFont typeface="+mj-lt"/>
              <a:buAutoNum type="arabicParenR"/>
              <a:defRPr/>
            </a:lvl4pPr>
            <a:lvl5pPr marL="2171700" indent="-342900">
              <a:buFont typeface="+mj-lt"/>
              <a:buAutoNum type="arabicParenR"/>
              <a:defRPr/>
            </a:lvl5pPr>
          </a:lstStyle>
          <a:p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Lorem ipsum dolor sit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amet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,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consectetuer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adipiscing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elit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. Maecenas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porttitor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congue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massa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. 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D55A46A6-EBDD-1648-8270-C28827C0301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303912" y="3203588"/>
            <a:ext cx="4357864" cy="1605479"/>
          </a:xfrm>
        </p:spPr>
        <p:txBody>
          <a:bodyPr>
            <a:normAutofit/>
          </a:bodyPr>
          <a:lstStyle>
            <a:lvl1pPr marL="514350" indent="-514350">
              <a:buFont typeface="Arial" panose="020B0604020202020204" pitchFamily="34" charset="0"/>
              <a:buChar char="•"/>
              <a:defRPr sz="2400"/>
            </a:lvl1pPr>
            <a:lvl2pPr marL="914400" indent="-457200">
              <a:buFont typeface="+mj-lt"/>
              <a:buAutoNum type="arabicParenR"/>
              <a:defRPr/>
            </a:lvl2pPr>
            <a:lvl3pPr marL="1371600" indent="-457200">
              <a:buFont typeface="+mj-lt"/>
              <a:buAutoNum type="arabicParenR"/>
              <a:defRPr/>
            </a:lvl3pPr>
            <a:lvl4pPr marL="1714500" indent="-342900">
              <a:buFont typeface="+mj-lt"/>
              <a:buAutoNum type="arabicParenR"/>
              <a:defRPr/>
            </a:lvl4pPr>
            <a:lvl5pPr marL="2171700" indent="-342900">
              <a:buFont typeface="+mj-lt"/>
              <a:buAutoNum type="arabicParenR"/>
              <a:defRPr/>
            </a:lvl5pPr>
          </a:lstStyle>
          <a:p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Lorem ipsum dolor sit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amet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,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consectetuer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adipiscing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elit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. Maecenas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porttitor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congue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massa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. 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BEFD1E58-A36C-7945-83BC-0C23AB550DB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303912" y="4975944"/>
            <a:ext cx="4357864" cy="1605479"/>
          </a:xfrm>
        </p:spPr>
        <p:txBody>
          <a:bodyPr>
            <a:normAutofit/>
          </a:bodyPr>
          <a:lstStyle>
            <a:lvl1pPr marL="514350" indent="-514350">
              <a:buFont typeface="Arial" panose="020B0604020202020204" pitchFamily="34" charset="0"/>
              <a:buChar char="•"/>
              <a:defRPr sz="2400"/>
            </a:lvl1pPr>
            <a:lvl2pPr marL="914400" indent="-457200">
              <a:buFont typeface="+mj-lt"/>
              <a:buAutoNum type="arabicParenR"/>
              <a:defRPr/>
            </a:lvl2pPr>
            <a:lvl3pPr marL="1371600" indent="-457200">
              <a:buFont typeface="+mj-lt"/>
              <a:buAutoNum type="arabicParenR"/>
              <a:defRPr/>
            </a:lvl3pPr>
            <a:lvl4pPr marL="1714500" indent="-342900">
              <a:buFont typeface="+mj-lt"/>
              <a:buAutoNum type="arabicParenR"/>
              <a:defRPr/>
            </a:lvl4pPr>
            <a:lvl5pPr marL="2171700" indent="-342900">
              <a:buFont typeface="+mj-lt"/>
              <a:buAutoNum type="arabicParenR"/>
              <a:defRPr/>
            </a:lvl5pPr>
          </a:lstStyle>
          <a:p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Lorem ipsum dolor sit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amet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,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consectetuer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adipiscing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elit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. Maecenas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porttitor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congue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massa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6114021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04">
          <p15:clr>
            <a:srgbClr val="FBAE40"/>
          </p15:clr>
        </p15:guide>
        <p15:guide id="2" pos="432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9B12862A-4A85-3245-A857-DDF868D04F06}"/>
              </a:ext>
            </a:extLst>
          </p:cNvPr>
          <p:cNvSpPr/>
          <p:nvPr/>
        </p:nvSpPr>
        <p:spPr>
          <a:xfrm>
            <a:off x="7113494" y="1208433"/>
            <a:ext cx="4706471" cy="550528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BB21C8A-102D-7E47-B058-9A5C7AB03B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08712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EB6E947-52CF-B041-925C-7EBFBF9C06E2}"/>
              </a:ext>
            </a:extLst>
          </p:cNvPr>
          <p:cNvSpPr/>
          <p:nvPr/>
        </p:nvSpPr>
        <p:spPr>
          <a:xfrm>
            <a:off x="600865" y="1187125"/>
            <a:ext cx="6189674" cy="5526594"/>
          </a:xfrm>
          <a:prstGeom prst="rect">
            <a:avLst/>
          </a:prstGeom>
          <a:solidFill>
            <a:srgbClr val="5D8B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4BA54BC-3581-9444-8FF4-D1073D55E969}"/>
              </a:ext>
            </a:extLst>
          </p:cNvPr>
          <p:cNvSpPr txBox="1"/>
          <p:nvPr/>
        </p:nvSpPr>
        <p:spPr>
          <a:xfrm>
            <a:off x="1115367" y="723582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9B894B2-364A-114E-88B5-42EBFD3FBB6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10696074" y="508222"/>
            <a:ext cx="1119415" cy="295401"/>
          </a:xfrm>
          <a:prstGeom prst="rect">
            <a:avLst/>
          </a:prstGeom>
        </p:spPr>
      </p:pic>
      <p:sp>
        <p:nvSpPr>
          <p:cNvPr id="22" name="Title 1">
            <a:extLst>
              <a:ext uri="{FF2B5EF4-FFF2-40B4-BE49-F238E27FC236}">
                <a16:creationId xmlns:a16="http://schemas.microsoft.com/office/drawing/2014/main" id="{43637B43-F370-FC4D-AF45-F8A373B2C9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795" y="-10746"/>
            <a:ext cx="10515600" cy="1325563"/>
          </a:xfrm>
        </p:spPr>
        <p:txBody>
          <a:bodyPr>
            <a:normAutofit/>
          </a:bodyPr>
          <a:lstStyle>
            <a:lvl1pPr>
              <a:defRPr sz="4400" b="0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D799C64F-1068-4D49-ACD9-00AC4A42A583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209786" y="1836924"/>
            <a:ext cx="4814293" cy="4220253"/>
          </a:xfrm>
        </p:spPr>
        <p:txBody>
          <a:bodyPr>
            <a:normAutofit/>
          </a:bodyPr>
          <a:lstStyle>
            <a:lvl1pPr marL="0" indent="0">
              <a:buNone/>
              <a:defRPr sz="2800" b="0">
                <a:solidFill>
                  <a:schemeClr val="bg1"/>
                </a:solidFill>
              </a:defRPr>
            </a:lvl1pPr>
            <a:lvl2pPr marL="800100" indent="-342900">
              <a:buClr>
                <a:srgbClr val="5D8B72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</a:defRPr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Object/Photo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B028C27C-6BD0-704E-B861-2F5DC627F9D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303912" y="1470555"/>
            <a:ext cx="4357864" cy="5043133"/>
          </a:xfrm>
        </p:spPr>
        <p:txBody>
          <a:bodyPr anchor="t">
            <a:normAutofit/>
          </a:bodyPr>
          <a:lstStyle>
            <a:lvl1pPr marL="457200" marR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 sz="2800"/>
            </a:lvl1pPr>
            <a:lvl2pPr marL="914400" indent="-457200">
              <a:buFont typeface="+mj-lt"/>
              <a:buAutoNum type="arabicPeriod"/>
              <a:defRPr sz="2000"/>
            </a:lvl2pPr>
            <a:lvl3pPr marL="1257300" indent="-342900">
              <a:buFont typeface="+mj-lt"/>
              <a:buAutoNum type="arabicPeriod"/>
              <a:defRPr sz="1800"/>
            </a:lvl3pPr>
            <a:lvl4pPr marL="1714500" indent="-342900">
              <a:buFont typeface="+mj-lt"/>
              <a:buAutoNum type="arabicPeriod"/>
              <a:defRPr sz="1600"/>
            </a:lvl4pPr>
            <a:lvl5pPr marL="2171700" indent="-342900">
              <a:buFont typeface="+mj-lt"/>
              <a:buAutoNum type="arabicPeriod"/>
              <a:defRPr sz="1600"/>
            </a:lvl5pPr>
          </a:lstStyle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Lorem ipsum dolor sit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amet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,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consectetuer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adipiscing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elit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. Maecenas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porttitor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congue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massa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.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Fusce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posuere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, magna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sed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pulvinar.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Lorem ipsum dolor sit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amet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,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consectetuer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adipiscing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elit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. Maecenas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porttitor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congue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massa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.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Fusce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posuere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, magna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sed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pulvinar.</a:t>
            </a:r>
          </a:p>
          <a:p>
            <a:endParaRPr lang="en-US" dirty="0">
              <a:latin typeface="Calibri" panose="020F0502020204030204" pitchFamily="34" charset="0"/>
              <a:ea typeface="Arial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58242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04">
          <p15:clr>
            <a:srgbClr val="FBAE40"/>
          </p15:clr>
        </p15:guide>
        <p15:guide id="2" pos="432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FFEBEA0D-3BA1-F94A-BEC7-88F1A2C863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08712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C391AB2-8DEA-704B-9ABF-A90C77E39E9E}"/>
              </a:ext>
            </a:extLst>
          </p:cNvPr>
          <p:cNvSpPr/>
          <p:nvPr/>
        </p:nvSpPr>
        <p:spPr>
          <a:xfrm>
            <a:off x="571499" y="4089005"/>
            <a:ext cx="5373755" cy="228043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1D0780-F537-DE45-A806-734B3795D7CD}"/>
              </a:ext>
            </a:extLst>
          </p:cNvPr>
          <p:cNvSpPr/>
          <p:nvPr/>
        </p:nvSpPr>
        <p:spPr>
          <a:xfrm>
            <a:off x="571499" y="1609344"/>
            <a:ext cx="5373755" cy="2280434"/>
          </a:xfrm>
          <a:prstGeom prst="rect">
            <a:avLst/>
          </a:prstGeom>
          <a:solidFill>
            <a:srgbClr val="5D8B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ACEDEC8-D450-874E-AE08-B5BC3F49CEED}"/>
              </a:ext>
            </a:extLst>
          </p:cNvPr>
          <p:cNvSpPr/>
          <p:nvPr/>
        </p:nvSpPr>
        <p:spPr>
          <a:xfrm>
            <a:off x="6170545" y="4089005"/>
            <a:ext cx="5373755" cy="2280434"/>
          </a:xfrm>
          <a:prstGeom prst="rect">
            <a:avLst/>
          </a:prstGeom>
          <a:solidFill>
            <a:srgbClr val="5D8B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3C0E43C-F475-0F4A-A7C8-F7174C77B316}"/>
              </a:ext>
            </a:extLst>
          </p:cNvPr>
          <p:cNvSpPr/>
          <p:nvPr/>
        </p:nvSpPr>
        <p:spPr>
          <a:xfrm>
            <a:off x="6170545" y="1609344"/>
            <a:ext cx="5373755" cy="228043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6180100-237E-2147-BFE1-6DB26C1437A0}"/>
              </a:ext>
            </a:extLst>
          </p:cNvPr>
          <p:cNvCxnSpPr>
            <a:cxnSpLocks/>
          </p:cNvCxnSpPr>
          <p:nvPr/>
        </p:nvCxnSpPr>
        <p:spPr>
          <a:xfrm>
            <a:off x="1973179" y="1793718"/>
            <a:ext cx="0" cy="179031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71AB93F-ED05-8644-A8DE-881181D487CA}"/>
              </a:ext>
            </a:extLst>
          </p:cNvPr>
          <p:cNvCxnSpPr>
            <a:cxnSpLocks/>
          </p:cNvCxnSpPr>
          <p:nvPr/>
        </p:nvCxnSpPr>
        <p:spPr>
          <a:xfrm>
            <a:off x="1973179" y="4391326"/>
            <a:ext cx="0" cy="1746716"/>
          </a:xfrm>
          <a:prstGeom prst="line">
            <a:avLst/>
          </a:prstGeom>
          <a:ln>
            <a:solidFill>
              <a:srgbClr val="1939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63EBBA0-E625-E247-B73B-1FEEA01672BF}"/>
              </a:ext>
            </a:extLst>
          </p:cNvPr>
          <p:cNvCxnSpPr>
            <a:cxnSpLocks/>
          </p:cNvCxnSpPr>
          <p:nvPr/>
        </p:nvCxnSpPr>
        <p:spPr>
          <a:xfrm>
            <a:off x="7555832" y="1793718"/>
            <a:ext cx="0" cy="1790310"/>
          </a:xfrm>
          <a:prstGeom prst="line">
            <a:avLst/>
          </a:prstGeom>
          <a:ln>
            <a:solidFill>
              <a:srgbClr val="1939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508A41D-35F3-5242-A298-B9C4D9DA8B54}"/>
              </a:ext>
            </a:extLst>
          </p:cNvPr>
          <p:cNvCxnSpPr>
            <a:cxnSpLocks/>
          </p:cNvCxnSpPr>
          <p:nvPr/>
        </p:nvCxnSpPr>
        <p:spPr>
          <a:xfrm>
            <a:off x="7555832" y="4391326"/>
            <a:ext cx="0" cy="174671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7DE0A090-01F3-394C-AC7C-BC469143805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10696074" y="508222"/>
            <a:ext cx="1119415" cy="295401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4C8EBF2-3A5C-444B-BC9C-CCDB9EF27E83}"/>
              </a:ext>
            </a:extLst>
          </p:cNvPr>
          <p:cNvCxnSpPr>
            <a:cxnSpLocks/>
          </p:cNvCxnSpPr>
          <p:nvPr/>
        </p:nvCxnSpPr>
        <p:spPr>
          <a:xfrm>
            <a:off x="13378563" y="4347732"/>
            <a:ext cx="0" cy="1576087"/>
          </a:xfrm>
          <a:prstGeom prst="line">
            <a:avLst/>
          </a:prstGeom>
          <a:ln>
            <a:solidFill>
              <a:srgbClr val="1939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le 1">
            <a:extLst>
              <a:ext uri="{FF2B5EF4-FFF2-40B4-BE49-F238E27FC236}">
                <a16:creationId xmlns:a16="http://schemas.microsoft.com/office/drawing/2014/main" id="{090F6894-E796-2A40-8783-182AD34A44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795" y="-10746"/>
            <a:ext cx="10515600" cy="1325563"/>
          </a:xfrm>
        </p:spPr>
        <p:txBody>
          <a:bodyPr>
            <a:normAutofit/>
          </a:bodyPr>
          <a:lstStyle>
            <a:lvl1pPr>
              <a:defRPr sz="4400" b="0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2B29E76-328B-8742-BFE2-823DD5D39D6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24088" y="2100263"/>
            <a:ext cx="903288" cy="1331912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4" name="Picture Placeholder 4">
            <a:extLst>
              <a:ext uri="{FF2B5EF4-FFF2-40B4-BE49-F238E27FC236}">
                <a16:creationId xmlns:a16="http://schemas.microsoft.com/office/drawing/2014/main" id="{6FCADA57-C0A0-5D4F-ABFE-24007F82AC5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425021" y="2100263"/>
            <a:ext cx="903288" cy="1331912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9" name="Picture Placeholder 4">
            <a:extLst>
              <a:ext uri="{FF2B5EF4-FFF2-40B4-BE49-F238E27FC236}">
                <a16:creationId xmlns:a16="http://schemas.microsoft.com/office/drawing/2014/main" id="{94EAFF9D-7304-1642-8859-35CEFD28D48C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24088" y="4617686"/>
            <a:ext cx="903288" cy="1331912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30" name="Picture Placeholder 4">
            <a:extLst>
              <a:ext uri="{FF2B5EF4-FFF2-40B4-BE49-F238E27FC236}">
                <a16:creationId xmlns:a16="http://schemas.microsoft.com/office/drawing/2014/main" id="{274E9F46-68AD-1645-9679-4646530F533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425021" y="4617686"/>
            <a:ext cx="903288" cy="1331912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0EB58E-3AE5-6948-BD22-A35E713263E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197100" y="1855788"/>
            <a:ext cx="3582988" cy="1728787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75C436DC-5F5F-5C47-BC7E-BA9B97FE5F3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782892" y="1855788"/>
            <a:ext cx="3582988" cy="1728787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A8013F99-2DD0-7941-97CE-30EED66A377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197100" y="4430023"/>
            <a:ext cx="3582988" cy="1728787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D7179D97-9393-D542-9346-805B6395A02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782892" y="4430023"/>
            <a:ext cx="3582988" cy="1728787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Lorem ipsum</a:t>
            </a:r>
          </a:p>
        </p:txBody>
      </p:sp>
    </p:spTree>
    <p:extLst>
      <p:ext uri="{BB962C8B-B14F-4D97-AF65-F5344CB8AC3E}">
        <p14:creationId xmlns:p14="http://schemas.microsoft.com/office/powerpoint/2010/main" val="32406020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04">
          <p15:clr>
            <a:srgbClr val="FBAE40"/>
          </p15:clr>
        </p15:guide>
        <p15:guide id="2" pos="432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0196AB9A-E2C1-6C44-9C91-87230C4AFA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08712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01788C8-CE24-294D-BFBD-BCA72890847A}"/>
              </a:ext>
            </a:extLst>
          </p:cNvPr>
          <p:cNvSpPr/>
          <p:nvPr/>
        </p:nvSpPr>
        <p:spPr>
          <a:xfrm>
            <a:off x="677780" y="1570765"/>
            <a:ext cx="1111590" cy="1216725"/>
          </a:xfrm>
          <a:prstGeom prst="rect">
            <a:avLst/>
          </a:prstGeom>
          <a:solidFill>
            <a:srgbClr val="193968"/>
          </a:solidFill>
          <a:ln>
            <a:solidFill>
              <a:srgbClr val="5D8B7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C18B9EC-0A7A-D140-9F66-FBD45389282D}"/>
              </a:ext>
            </a:extLst>
          </p:cNvPr>
          <p:cNvCxnSpPr/>
          <p:nvPr/>
        </p:nvCxnSpPr>
        <p:spPr>
          <a:xfrm>
            <a:off x="1985210" y="2034698"/>
            <a:ext cx="3623629" cy="0"/>
          </a:xfrm>
          <a:prstGeom prst="line">
            <a:avLst/>
          </a:prstGeom>
          <a:ln>
            <a:solidFill>
              <a:srgbClr val="5D8B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986A69E0-B20C-4F41-BC2E-3DE7046AF80C}"/>
              </a:ext>
            </a:extLst>
          </p:cNvPr>
          <p:cNvSpPr/>
          <p:nvPr/>
        </p:nvSpPr>
        <p:spPr>
          <a:xfrm>
            <a:off x="6422741" y="1570765"/>
            <a:ext cx="1111590" cy="1216725"/>
          </a:xfrm>
          <a:prstGeom prst="rect">
            <a:avLst/>
          </a:prstGeom>
          <a:solidFill>
            <a:srgbClr val="193968"/>
          </a:solidFill>
          <a:ln>
            <a:solidFill>
              <a:srgbClr val="5D8B7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ACF2C8A-240F-CA48-B754-F27FBC61AF5B}"/>
              </a:ext>
            </a:extLst>
          </p:cNvPr>
          <p:cNvCxnSpPr/>
          <p:nvPr/>
        </p:nvCxnSpPr>
        <p:spPr>
          <a:xfrm>
            <a:off x="7730171" y="2034698"/>
            <a:ext cx="3623629" cy="0"/>
          </a:xfrm>
          <a:prstGeom prst="line">
            <a:avLst/>
          </a:prstGeom>
          <a:ln>
            <a:solidFill>
              <a:srgbClr val="5D8B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9DF4D3A0-BFD7-4741-B690-FAD2FE27D05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10696074" y="508222"/>
            <a:ext cx="1119415" cy="295401"/>
          </a:xfrm>
          <a:prstGeom prst="rect">
            <a:avLst/>
          </a:prstGeom>
        </p:spPr>
      </p:pic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179635DD-05CD-FE45-80AB-58CA88082A5B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77780" y="3770592"/>
            <a:ext cx="5193756" cy="2741149"/>
          </a:xfrm>
        </p:spPr>
        <p:txBody>
          <a:bodyPr>
            <a:normAutofit/>
          </a:bodyPr>
          <a:lstStyle>
            <a:lvl1pPr marL="0" indent="0">
              <a:buNone/>
              <a:defRPr sz="2800" b="1">
                <a:solidFill>
                  <a:schemeClr val="tx1"/>
                </a:solidFill>
              </a:defRPr>
            </a:lvl1pPr>
            <a:lvl2pPr marL="800100" indent="-342900">
              <a:buClr>
                <a:srgbClr val="5D8B72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</a:defRPr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Object</a:t>
            </a:r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63691464-0491-5A4F-94C2-FB7440B5A6BA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398356" y="3770592"/>
            <a:ext cx="5193756" cy="2741149"/>
          </a:xfrm>
        </p:spPr>
        <p:txBody>
          <a:bodyPr>
            <a:normAutofit/>
          </a:bodyPr>
          <a:lstStyle>
            <a:lvl1pPr marL="0" indent="0">
              <a:buNone/>
              <a:defRPr sz="2800" b="1">
                <a:solidFill>
                  <a:schemeClr val="tx1"/>
                </a:solidFill>
              </a:defRPr>
            </a:lvl1pPr>
            <a:lvl2pPr marL="800100" indent="-342900">
              <a:buClr>
                <a:srgbClr val="5D8B72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</a:defRPr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Object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587DA987-E557-C94A-9886-F3C9C9952E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795" y="-10746"/>
            <a:ext cx="10515600" cy="1325563"/>
          </a:xfrm>
        </p:spPr>
        <p:txBody>
          <a:bodyPr>
            <a:normAutofit/>
          </a:bodyPr>
          <a:lstStyle>
            <a:lvl1pPr>
              <a:defRPr sz="4400" b="0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4">
            <a:extLst>
              <a:ext uri="{FF2B5EF4-FFF2-40B4-BE49-F238E27FC236}">
                <a16:creationId xmlns:a16="http://schemas.microsoft.com/office/drawing/2014/main" id="{BB038C65-F794-324B-BD5E-CC8D411B503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67644" y="1741678"/>
            <a:ext cx="965282" cy="891293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6" name="Picture Placeholder 4">
            <a:extLst>
              <a:ext uri="{FF2B5EF4-FFF2-40B4-BE49-F238E27FC236}">
                <a16:creationId xmlns:a16="http://schemas.microsoft.com/office/drawing/2014/main" id="{DF2A2CAF-EFFF-694D-AE7A-5BED27DAA997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491111" y="1741678"/>
            <a:ext cx="965282" cy="891293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7" name="Text Placeholder 20">
            <a:extLst>
              <a:ext uri="{FF2B5EF4-FFF2-40B4-BE49-F238E27FC236}">
                <a16:creationId xmlns:a16="http://schemas.microsoft.com/office/drawing/2014/main" id="{40BC7C3B-34FA-254D-AD62-1A014093DE4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984279" y="2143956"/>
            <a:ext cx="3887257" cy="1398948"/>
          </a:xfrm>
        </p:spPr>
        <p:txBody>
          <a:bodyPr>
            <a:noAutofit/>
          </a:bodyPr>
          <a:lstStyle>
            <a:lvl1pPr marL="0" indent="0" algn="l">
              <a:buNone/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Lorem ipsum dolor sit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amet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,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consectetuer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adipiscing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elit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. Maecenas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porttitor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congue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.</a:t>
            </a:r>
          </a:p>
        </p:txBody>
      </p:sp>
      <p:sp>
        <p:nvSpPr>
          <p:cNvPr id="18" name="Text Placeholder 20">
            <a:extLst>
              <a:ext uri="{FF2B5EF4-FFF2-40B4-BE49-F238E27FC236}">
                <a16:creationId xmlns:a16="http://schemas.microsoft.com/office/drawing/2014/main" id="{66FD5739-E9A2-A34B-8072-F9B92F4C063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754885" y="2143956"/>
            <a:ext cx="3837227" cy="1398948"/>
          </a:xfrm>
        </p:spPr>
        <p:txBody>
          <a:bodyPr>
            <a:noAutofit/>
          </a:bodyPr>
          <a:lstStyle>
            <a:lvl1pPr marL="0" indent="0" algn="l">
              <a:buNone/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Lorem ipsum dolor sit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amet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,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consectetuer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adipiscing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elit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. Maecenas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porttitor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congue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.</a:t>
            </a:r>
          </a:p>
        </p:txBody>
      </p:sp>
      <p:sp>
        <p:nvSpPr>
          <p:cNvPr id="19" name="Text Placeholder 20">
            <a:extLst>
              <a:ext uri="{FF2B5EF4-FFF2-40B4-BE49-F238E27FC236}">
                <a16:creationId xmlns:a16="http://schemas.microsoft.com/office/drawing/2014/main" id="{8A1F4E7F-4E0B-2F48-9974-9EEC9B089D3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984279" y="1570765"/>
            <a:ext cx="3887257" cy="382436"/>
          </a:xfrm>
        </p:spPr>
        <p:txBody>
          <a:bodyPr>
            <a:noAutofit/>
          </a:bodyPr>
          <a:lstStyle>
            <a:lvl1pPr marL="0" indent="0" algn="l">
              <a:buNone/>
              <a:defRPr sz="2400">
                <a:solidFill>
                  <a:srgbClr val="002060"/>
                </a:solidFill>
              </a:defRPr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Title</a:t>
            </a:r>
          </a:p>
        </p:txBody>
      </p:sp>
      <p:sp>
        <p:nvSpPr>
          <p:cNvPr id="20" name="Text Placeholder 20">
            <a:extLst>
              <a:ext uri="{FF2B5EF4-FFF2-40B4-BE49-F238E27FC236}">
                <a16:creationId xmlns:a16="http://schemas.microsoft.com/office/drawing/2014/main" id="{0748AE88-65A5-7C45-962F-B9D47730013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742527" y="1570765"/>
            <a:ext cx="3837227" cy="382436"/>
          </a:xfrm>
        </p:spPr>
        <p:txBody>
          <a:bodyPr>
            <a:noAutofit/>
          </a:bodyPr>
          <a:lstStyle>
            <a:lvl1pPr marL="0" indent="0" algn="l">
              <a:buNone/>
              <a:defRPr sz="2400">
                <a:solidFill>
                  <a:srgbClr val="002060"/>
                </a:solidFill>
              </a:defRPr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5520802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04">
          <p15:clr>
            <a:srgbClr val="FBAE40"/>
          </p15:clr>
        </p15:guide>
        <p15:guide id="2" pos="432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C69E64F-3518-6443-83D9-B05718EA04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803" y="0"/>
            <a:ext cx="12192000" cy="608541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4C41454-5D83-B04E-81AF-9FD3FC939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874" y="1253810"/>
            <a:ext cx="10515600" cy="1325563"/>
          </a:xfrm>
        </p:spPr>
        <p:txBody>
          <a:bodyPr>
            <a:normAutofit/>
          </a:bodyPr>
          <a:lstStyle>
            <a:lvl1pPr>
              <a:defRPr sz="60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1E0493E-BF3F-BB45-AA8B-B5CC0BCE52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804" y="5590112"/>
            <a:ext cx="12192001" cy="1267887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7CAAED3-6E58-C048-8DCC-F1DC236879DA}"/>
              </a:ext>
            </a:extLst>
          </p:cNvPr>
          <p:cNvCxnSpPr>
            <a:cxnSpLocks/>
          </p:cNvCxnSpPr>
          <p:nvPr/>
        </p:nvCxnSpPr>
        <p:spPr>
          <a:xfrm>
            <a:off x="0" y="5590112"/>
            <a:ext cx="12186197" cy="0"/>
          </a:xfrm>
          <a:prstGeom prst="line">
            <a:avLst/>
          </a:prstGeom>
          <a:ln w="25400">
            <a:solidFill>
              <a:srgbClr val="2754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5BD4975-D7DE-A14C-AC0B-CEBA1CDB77E4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7949184" y="5688429"/>
            <a:ext cx="4157472" cy="1029364"/>
          </a:xfrm>
        </p:spPr>
        <p:txBody>
          <a:bodyPr anchor="ctr"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OU</a:t>
            </a:r>
            <a:br>
              <a:rPr lang="en-US" dirty="0"/>
            </a:br>
            <a:r>
              <a:rPr lang="en-US" dirty="0"/>
              <a:t>LOGO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4F07147-0DCE-E846-A4DA-BDE4789366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617" y="6004119"/>
            <a:ext cx="3973068" cy="524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5036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9FB257F-E78B-5143-9197-29A7753A1BD4}"/>
              </a:ext>
            </a:extLst>
          </p:cNvPr>
          <p:cNvSpPr/>
          <p:nvPr/>
        </p:nvSpPr>
        <p:spPr>
          <a:xfrm>
            <a:off x="-3" y="5598633"/>
            <a:ext cx="12195652" cy="12593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C69E64F-3518-6443-83D9-B05718EA04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985" y="1963"/>
            <a:ext cx="12198984" cy="68619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4C41454-5D83-B04E-81AF-9FD3FC939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874" y="1253810"/>
            <a:ext cx="10515600" cy="1325563"/>
          </a:xfrm>
        </p:spPr>
        <p:txBody>
          <a:bodyPr>
            <a:noAutofit/>
          </a:bodyPr>
          <a:lstStyle>
            <a:lvl1pPr>
              <a:defRPr sz="60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BC7EFF5-A996-6F4F-B042-6AC5C9AD1E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804" y="5590112"/>
            <a:ext cx="12192001" cy="1267887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EF5BCF3-54DD-114C-AC77-41AB67A43060}"/>
              </a:ext>
            </a:extLst>
          </p:cNvPr>
          <p:cNvCxnSpPr>
            <a:cxnSpLocks/>
          </p:cNvCxnSpPr>
          <p:nvPr/>
        </p:nvCxnSpPr>
        <p:spPr>
          <a:xfrm>
            <a:off x="0" y="5590112"/>
            <a:ext cx="12186197" cy="0"/>
          </a:xfrm>
          <a:prstGeom prst="line">
            <a:avLst/>
          </a:prstGeom>
          <a:ln w="25400">
            <a:solidFill>
              <a:srgbClr val="2754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B16FCF6-BD1A-6543-BD0C-0C6F4345E562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7949184" y="5688429"/>
            <a:ext cx="4157472" cy="1029364"/>
          </a:xfrm>
        </p:spPr>
        <p:txBody>
          <a:bodyPr anchor="ctr"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OU</a:t>
            </a:r>
            <a:br>
              <a:rPr lang="en-US" dirty="0"/>
            </a:br>
            <a:r>
              <a:rPr lang="en-US" dirty="0"/>
              <a:t>LOGO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344B58A-64BB-1A4E-81E8-E93017BCC3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617" y="6004119"/>
            <a:ext cx="3973068" cy="524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8362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4A55C6F-E7F4-A34D-83D6-1B9F5F22E1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0675"/>
            <a:ext cx="12228755" cy="68786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A5EF4BE-40B8-144A-9D54-23B78E3AA6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1874" y="1170432"/>
            <a:ext cx="10166126" cy="1211612"/>
          </a:xfrm>
        </p:spPr>
        <p:txBody>
          <a:bodyPr anchor="b"/>
          <a:lstStyle>
            <a:lvl1pPr algn="l">
              <a:defRPr sz="60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4CF5BF-A748-DB47-BF3F-3ADB26A49B1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D257F03-20BD-EE42-96AB-7ECE8A2C60CE}" type="datetimeFigureOut">
              <a:rPr lang="en-US" smtClean="0"/>
              <a:t>10/27/2020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29A668-5308-374A-A0F0-7F1E52D01D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E107C0-9B05-8F45-903D-464476525A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FE3394F-DBF4-E446-87F5-AAC48D89D68B}" type="slidenum">
              <a:rPr lang="en-US" smtClean="0"/>
              <a:t>‹#›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A09FAE3-492E-8945-991C-5D2A0F2415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804" y="5590112"/>
            <a:ext cx="12192001" cy="1267887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A63CDE5-653C-2C48-B912-0A4C8B267902}"/>
              </a:ext>
            </a:extLst>
          </p:cNvPr>
          <p:cNvCxnSpPr>
            <a:cxnSpLocks/>
          </p:cNvCxnSpPr>
          <p:nvPr/>
        </p:nvCxnSpPr>
        <p:spPr>
          <a:xfrm>
            <a:off x="0" y="5590112"/>
            <a:ext cx="12186197" cy="0"/>
          </a:xfrm>
          <a:prstGeom prst="line">
            <a:avLst/>
          </a:prstGeom>
          <a:ln w="25400">
            <a:solidFill>
              <a:srgbClr val="2754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84EC80B-C636-894A-8C22-73424FCA08C3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7949184" y="5688429"/>
            <a:ext cx="4157472" cy="1029364"/>
          </a:xfrm>
        </p:spPr>
        <p:txBody>
          <a:bodyPr anchor="ctr"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OU</a:t>
            </a:r>
            <a:br>
              <a:rPr lang="en-US" dirty="0"/>
            </a:br>
            <a:r>
              <a:rPr lang="en-US" dirty="0"/>
              <a:t>LOGO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4586481-B74D-E246-A8E6-67A65FAC52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617" y="6004119"/>
            <a:ext cx="3973068" cy="524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7913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0F7E5361-F20C-5A49-A77E-5EC477F3C7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659F883E-0FB0-C74A-9872-9131D81B78D9}"/>
              </a:ext>
            </a:extLst>
          </p:cNvPr>
          <p:cNvSpPr/>
          <p:nvPr/>
        </p:nvSpPr>
        <p:spPr>
          <a:xfrm>
            <a:off x="0" y="5598633"/>
            <a:ext cx="12192000" cy="12593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A062A5-3298-E643-BC9D-765202BF5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874" y="1214040"/>
            <a:ext cx="10515600" cy="1325563"/>
          </a:xfrm>
        </p:spPr>
        <p:txBody>
          <a:bodyPr>
            <a:normAutofit/>
          </a:bodyPr>
          <a:lstStyle>
            <a:lvl1pPr>
              <a:defRPr sz="6000" b="1">
                <a:solidFill>
                  <a:srgbClr val="193968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E616920-52D1-3E46-95C0-7A90E9052ADC}"/>
              </a:ext>
            </a:extLst>
          </p:cNvPr>
          <p:cNvCxnSpPr>
            <a:cxnSpLocks/>
          </p:cNvCxnSpPr>
          <p:nvPr/>
        </p:nvCxnSpPr>
        <p:spPr>
          <a:xfrm>
            <a:off x="-53165" y="5598633"/>
            <a:ext cx="12290612" cy="0"/>
          </a:xfrm>
          <a:prstGeom prst="line">
            <a:avLst/>
          </a:prstGeom>
          <a:ln w="25400">
            <a:solidFill>
              <a:srgbClr val="2754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44BEF4D4-7E5F-3B46-8DBB-0554AC2C96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70" y="6004694"/>
            <a:ext cx="3964361" cy="523594"/>
          </a:xfrm>
          <a:prstGeom prst="rect">
            <a:avLst/>
          </a:prstGeom>
        </p:spPr>
      </p:pic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478E25D7-9AEF-0C40-A131-9FCCE2F2E879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7949184" y="5688429"/>
            <a:ext cx="4157472" cy="1029364"/>
          </a:xfrm>
        </p:spPr>
        <p:txBody>
          <a:bodyPr anchor="ctr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OU</a:t>
            </a:r>
            <a:br>
              <a:rPr lang="en-US" dirty="0"/>
            </a:br>
            <a:r>
              <a:rPr lang="en-US" dirty="0"/>
              <a:t>LOGO</a:t>
            </a:r>
          </a:p>
        </p:txBody>
      </p:sp>
    </p:spTree>
    <p:extLst>
      <p:ext uri="{BB962C8B-B14F-4D97-AF65-F5344CB8AC3E}">
        <p14:creationId xmlns:p14="http://schemas.microsoft.com/office/powerpoint/2010/main" val="41832206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0F7E5361-F20C-5A49-A77E-5EC477F3C7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659F883E-0FB0-C74A-9872-9131D81B78D9}"/>
              </a:ext>
            </a:extLst>
          </p:cNvPr>
          <p:cNvSpPr/>
          <p:nvPr/>
        </p:nvSpPr>
        <p:spPr>
          <a:xfrm>
            <a:off x="0" y="5598633"/>
            <a:ext cx="12192000" cy="12593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A062A5-3298-E643-BC9D-765202BF5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874" y="1214040"/>
            <a:ext cx="10515600" cy="1325563"/>
          </a:xfrm>
        </p:spPr>
        <p:txBody>
          <a:bodyPr>
            <a:normAutofit/>
          </a:bodyPr>
          <a:lstStyle>
            <a:lvl1pPr>
              <a:defRPr sz="6000" b="1">
                <a:solidFill>
                  <a:srgbClr val="193968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E616920-52D1-3E46-95C0-7A90E9052ADC}"/>
              </a:ext>
            </a:extLst>
          </p:cNvPr>
          <p:cNvCxnSpPr>
            <a:cxnSpLocks/>
          </p:cNvCxnSpPr>
          <p:nvPr/>
        </p:nvCxnSpPr>
        <p:spPr>
          <a:xfrm>
            <a:off x="-53165" y="5598633"/>
            <a:ext cx="12290612" cy="0"/>
          </a:xfrm>
          <a:prstGeom prst="line">
            <a:avLst/>
          </a:prstGeom>
          <a:ln w="25400">
            <a:solidFill>
              <a:srgbClr val="2754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44BEF4D4-7E5F-3B46-8DBB-0554AC2C96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70" y="6004694"/>
            <a:ext cx="3964361" cy="523594"/>
          </a:xfrm>
          <a:prstGeom prst="rect">
            <a:avLst/>
          </a:prstGeom>
        </p:spPr>
      </p:pic>
      <p:pic>
        <p:nvPicPr>
          <p:cNvPr id="11" name="Content Placeholder 4" descr="Informationg Technology Laboratory (ITL)">
            <a:extLst>
              <a:ext uri="{FF2B5EF4-FFF2-40B4-BE49-F238E27FC236}">
                <a16:creationId xmlns:a16="http://schemas.microsoft.com/office/drawing/2014/main" id="{0DE4AEB6-F6E8-A845-AA81-ABE516FA25D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230394" y="5809456"/>
            <a:ext cx="3594100" cy="787400"/>
          </a:xfrm>
          <a:prstGeom prst="rect">
            <a:avLst/>
          </a:prstGeom>
        </p:spPr>
      </p:pic>
      <p:sp>
        <p:nvSpPr>
          <p:cNvPr id="14" name="Subtitle 2">
            <a:extLst>
              <a:ext uri="{FF2B5EF4-FFF2-40B4-BE49-F238E27FC236}">
                <a16:creationId xmlns:a16="http://schemas.microsoft.com/office/drawing/2014/main" id="{0DDB0230-9D6B-304B-A6D0-203BE56AB0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8988540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0F7E5361-F20C-5A49-A77E-5EC477F3C7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2A062A5-3298-E643-BC9D-765202BF5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874" y="1214040"/>
            <a:ext cx="10515600" cy="1325563"/>
          </a:xfrm>
        </p:spPr>
        <p:txBody>
          <a:bodyPr>
            <a:normAutofit/>
          </a:bodyPr>
          <a:lstStyle>
            <a:lvl1pPr>
              <a:defRPr sz="6000" b="1">
                <a:solidFill>
                  <a:srgbClr val="193968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9A85BF3-4E7C-454B-B1C9-31E74A986E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804" y="5590112"/>
            <a:ext cx="12192001" cy="1267887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D7E46A3-6E66-5E42-8165-30B15BAF3D1B}"/>
              </a:ext>
            </a:extLst>
          </p:cNvPr>
          <p:cNvCxnSpPr>
            <a:cxnSpLocks/>
          </p:cNvCxnSpPr>
          <p:nvPr/>
        </p:nvCxnSpPr>
        <p:spPr>
          <a:xfrm>
            <a:off x="0" y="5590112"/>
            <a:ext cx="12186197" cy="0"/>
          </a:xfrm>
          <a:prstGeom prst="line">
            <a:avLst/>
          </a:prstGeom>
          <a:ln w="25400">
            <a:solidFill>
              <a:srgbClr val="2754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478E25D7-9AEF-0C40-A131-9FCCE2F2E879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7949184" y="5688429"/>
            <a:ext cx="4157472" cy="1029364"/>
          </a:xfrm>
        </p:spPr>
        <p:txBody>
          <a:bodyPr anchor="ctr"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OU</a:t>
            </a:r>
            <a:br>
              <a:rPr lang="en-US" dirty="0"/>
            </a:br>
            <a:r>
              <a:rPr lang="en-US" dirty="0"/>
              <a:t>LOGO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9F65A31-2876-1846-B2C3-B0FDF7C220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617" y="6004119"/>
            <a:ext cx="3973068" cy="524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2724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6436F84-A056-024D-8256-6D325175E0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3BA5B2-AEAF-314E-8AAC-F702653A4A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C515DB-95E6-C443-858B-86A26AE7D1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257F03-20BD-EE42-96AB-7ECE8A2C60CE}" type="datetimeFigureOut">
              <a:rPr lang="en-US" smtClean="0"/>
              <a:t>10/27/2020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8D10BC-EA5B-B342-BB67-E3B44DFF4D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3EFDFB-58EC-8343-9988-C1A633F1AF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E3394F-DBF4-E446-87F5-AAC48D89D6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2819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92" r:id="rId8"/>
    <p:sldLayoutId id="2147483668" r:id="rId9"/>
    <p:sldLayoutId id="2147483693" r:id="rId10"/>
    <p:sldLayoutId id="2147483669" r:id="rId11"/>
    <p:sldLayoutId id="2147483670" r:id="rId12"/>
    <p:sldLayoutId id="2147483671" r:id="rId13"/>
    <p:sldLayoutId id="2147483690" r:id="rId14"/>
    <p:sldLayoutId id="2147483672" r:id="rId15"/>
    <p:sldLayoutId id="2147483673" r:id="rId16"/>
    <p:sldLayoutId id="2147483691" r:id="rId17"/>
    <p:sldLayoutId id="2147483694" r:id="rId18"/>
    <p:sldLayoutId id="2147483674" r:id="rId19"/>
    <p:sldLayoutId id="2147483675" r:id="rId20"/>
    <p:sldLayoutId id="2147483676" r:id="rId21"/>
    <p:sldLayoutId id="2147483677" r:id="rId22"/>
    <p:sldLayoutId id="2147483678" r:id="rId23"/>
    <p:sldLayoutId id="2147483679" r:id="rId24"/>
    <p:sldLayoutId id="2147483680" r:id="rId25"/>
    <p:sldLayoutId id="2147483681" r:id="rId26"/>
    <p:sldLayoutId id="2147483682" r:id="rId27"/>
    <p:sldLayoutId id="2147483683" r:id="rId28"/>
    <p:sldLayoutId id="2147483684" r:id="rId29"/>
    <p:sldLayoutId id="2147483685" r:id="rId30"/>
    <p:sldLayoutId id="2147483686" r:id="rId31"/>
    <p:sldLayoutId id="2147483687" r:id="rId32"/>
    <p:sldLayoutId id="2147483688" r:id="rId33"/>
    <p:sldLayoutId id="2147483689" r:id="rId3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doi.org/10.1098/rspb.2015.1292" TargetMode="Externa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doi.org/10.1145/1870076.1870082" TargetMode="Externa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doi.org/10.3758/PBR.16.2.252" TargetMode="Externa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doi.org/10.1037/xap0000213" TargetMode="External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1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1.jpe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8.jpg"/><Relationship Id="rId4" Type="http://schemas.openxmlformats.org/officeDocument/2006/relationships/image" Target="../media/image17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C617A3-0E41-0047-8B6E-F5E3CE31F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Perceptual Face Abilities of Face</a:t>
            </a:r>
            <a:br>
              <a:rPr lang="en-US" dirty="0"/>
            </a:br>
            <a:r>
              <a:rPr lang="en-US" dirty="0"/>
              <a:t>Examiners for Varying Tasks</a:t>
            </a:r>
          </a:p>
        </p:txBody>
      </p:sp>
      <p:pic>
        <p:nvPicPr>
          <p:cNvPr id="5" name="Content Placeholder 4" descr="A close up of a sign&#10;&#10;Description automatically generated">
            <a:extLst>
              <a:ext uri="{FF2B5EF4-FFF2-40B4-BE49-F238E27FC236}">
                <a16:creationId xmlns:a16="http://schemas.microsoft.com/office/drawing/2014/main" id="{B72F3E0C-611F-B749-B7A2-DB996BA5CE98}"/>
              </a:ext>
            </a:extLst>
          </p:cNvPr>
          <p:cNvPicPr>
            <a:picLocks noGrp="1" noChangeAspect="1"/>
          </p:cNvPicPr>
          <p:nvPr>
            <p:ph idx="14"/>
          </p:nvPr>
        </p:nvPicPr>
        <p:blipFill>
          <a:blip r:embed="rId3"/>
          <a:stretch>
            <a:fillRect/>
          </a:stretch>
        </p:blipFill>
        <p:spPr>
          <a:xfrm>
            <a:off x="8230394" y="5809456"/>
            <a:ext cx="3594100" cy="787400"/>
          </a:xfrm>
        </p:spPr>
      </p:pic>
      <p:sp>
        <p:nvSpPr>
          <p:cNvPr id="4" name="Subtitle 2">
            <a:extLst>
              <a:ext uri="{FF2B5EF4-FFF2-40B4-BE49-F238E27FC236}">
                <a16:creationId xmlns:a16="http://schemas.microsoft.com/office/drawing/2014/main" id="{20905634-4D67-0646-A317-26FF8E062440}"/>
              </a:ext>
            </a:extLst>
          </p:cNvPr>
          <p:cNvSpPr txBox="1">
            <a:spLocks/>
          </p:cNvSpPr>
          <p:nvPr/>
        </p:nvSpPr>
        <p:spPr>
          <a:xfrm>
            <a:off x="1524000" y="3602037"/>
            <a:ext cx="9144000" cy="192299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500" b="1" dirty="0"/>
              <a:t>Amy N. Yates*</a:t>
            </a:r>
            <a:r>
              <a:rPr lang="en-US" sz="2500" dirty="0"/>
              <a:t>, Jacqueline Cavazos+, Ying Hu+, Geraldine </a:t>
            </a:r>
            <a:r>
              <a:rPr lang="en-US" sz="2500" dirty="0" err="1"/>
              <a:t>Jeckeln</a:t>
            </a:r>
            <a:r>
              <a:rPr lang="en-US" sz="2500" dirty="0"/>
              <a:t>+,</a:t>
            </a:r>
          </a:p>
          <a:p>
            <a:pPr marL="0" indent="0">
              <a:buNone/>
            </a:pPr>
            <a:r>
              <a:rPr lang="en-US" sz="2500" dirty="0"/>
              <a:t>Eilidh Noyes++, Carina A. Hahn*, Alice J. O’Toole+,</a:t>
            </a:r>
          </a:p>
          <a:p>
            <a:pPr marL="0" indent="0">
              <a:buNone/>
            </a:pPr>
            <a:r>
              <a:rPr lang="en-US" sz="2500" dirty="0"/>
              <a:t>P. Jonathon Phillips*</a:t>
            </a:r>
          </a:p>
          <a:p>
            <a:pPr marL="0" indent="0">
              <a:buNone/>
            </a:pPr>
            <a:endParaRPr lang="en-US" sz="1000" dirty="0"/>
          </a:p>
          <a:p>
            <a:pPr marL="0" indent="0">
              <a:buNone/>
            </a:pPr>
            <a:r>
              <a:rPr lang="en-US" sz="1800" dirty="0"/>
              <a:t>* NIST, + University of Texas at Dallas, ++ University of Huddersfield</a:t>
            </a:r>
          </a:p>
        </p:txBody>
      </p:sp>
    </p:spTree>
    <p:extLst>
      <p:ext uri="{BB962C8B-B14F-4D97-AF65-F5344CB8AC3E}">
        <p14:creationId xmlns:p14="http://schemas.microsoft.com/office/powerpoint/2010/main" val="30359170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2298194-98CF-C14F-9649-4B392E26FE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0" y="1088248"/>
            <a:ext cx="12192000" cy="5769751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Investigate extent of examiners’ ability</a:t>
            </a:r>
          </a:p>
          <a:p>
            <a:pPr marL="1143000" lvl="1" indent="-457200"/>
            <a:r>
              <a:rPr lang="en-US" dirty="0"/>
              <a:t>Multiple tests investigating different areas</a:t>
            </a:r>
          </a:p>
          <a:p>
            <a:pPr marL="1143000" lvl="1" indent="-457200"/>
            <a:r>
              <a:rPr lang="en-US" dirty="0"/>
              <a:t>Perceptual tests (limited time, no tools or methods)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Faces of different races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Face memory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Disguised faces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Examiners: over web or on NIST laptop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Students: University of Texas at Dallas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2441202-433A-8741-9043-39E0F200C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Perceptual Study</a:t>
            </a:r>
          </a:p>
        </p:txBody>
      </p:sp>
    </p:spTree>
    <p:extLst>
      <p:ext uri="{BB962C8B-B14F-4D97-AF65-F5344CB8AC3E}">
        <p14:creationId xmlns:p14="http://schemas.microsoft.com/office/powerpoint/2010/main" val="12735399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BA4AB8-F62E-304E-BF02-6993FA57CF5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Perceptual test with students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Perceptual test with face professionals (e.g., face examiners)</a:t>
            </a:r>
            <a:r>
              <a:rPr lang="en-US" baseline="30000" dirty="0"/>
              <a:t>[1]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Black box test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68FF01F-4FC7-FC4F-BA0A-F480666220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b"/>
          <a:lstStyle/>
          <a:p>
            <a:pPr algn="r"/>
            <a:r>
              <a:rPr lang="en-US" sz="2000" baseline="30000" dirty="0"/>
              <a:t>[1]</a:t>
            </a:r>
            <a:r>
              <a:rPr lang="en-US" sz="2000" dirty="0"/>
              <a:t>D. White, P.J. Phillips, C.A. Hahn, M. Hill, and A.J. O’Toole, “Perceptual expertise in forensic facial image comparison,” </a:t>
            </a:r>
            <a:r>
              <a:rPr lang="en-US" sz="2000" i="1" dirty="0"/>
              <a:t>Proceedings of the Royal Society B</a:t>
            </a:r>
            <a:r>
              <a:rPr lang="en-US" sz="2000" dirty="0"/>
              <a:t>, 282(1814), 2015.</a:t>
            </a:r>
          </a:p>
          <a:p>
            <a:pPr algn="r"/>
            <a:r>
              <a:rPr lang="en-US" sz="2000" dirty="0"/>
              <a:t>DOI: </a:t>
            </a:r>
            <a:r>
              <a:rPr lang="en-US" sz="2000" dirty="0">
                <a:hlinkClick r:id="rId2"/>
              </a:rPr>
              <a:t>10.1098/rspb.2015.1292</a:t>
            </a:r>
            <a:endParaRPr lang="en-US" sz="200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1E01676-5201-A644-A77B-573AD772E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Black Box Road Map</a:t>
            </a:r>
          </a:p>
        </p:txBody>
      </p:sp>
    </p:spTree>
    <p:extLst>
      <p:ext uri="{BB962C8B-B14F-4D97-AF65-F5344CB8AC3E}">
        <p14:creationId xmlns:p14="http://schemas.microsoft.com/office/powerpoint/2010/main" val="1625025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7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BA4AB8-F62E-304E-BF02-6993FA57CF5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Perceptual test with students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Perceptual test with face professionals (e.g., face examiners)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Black box test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1E01676-5201-A644-A77B-573AD772E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Black Box Road Map</a:t>
            </a:r>
          </a:p>
        </p:txBody>
      </p:sp>
      <p:sp>
        <p:nvSpPr>
          <p:cNvPr id="4" name="Frame 3">
            <a:extLst>
              <a:ext uri="{FF2B5EF4-FFF2-40B4-BE49-F238E27FC236}">
                <a16:creationId xmlns:a16="http://schemas.microsoft.com/office/drawing/2014/main" id="{5D133AFD-6D5D-544D-98A3-21BE2AAFEB1A}"/>
              </a:ext>
            </a:extLst>
          </p:cNvPr>
          <p:cNvSpPr/>
          <p:nvPr/>
        </p:nvSpPr>
        <p:spPr>
          <a:xfrm>
            <a:off x="0" y="2356834"/>
            <a:ext cx="9569003" cy="940158"/>
          </a:xfrm>
          <a:prstGeom prst="frame">
            <a:avLst>
              <a:gd name="adj1" fmla="val 565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31701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D0B48E-A70E-6A47-964E-D94461AA5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Across Races</a:t>
            </a:r>
          </a:p>
        </p:txBody>
      </p:sp>
    </p:spTree>
    <p:extLst>
      <p:ext uri="{BB962C8B-B14F-4D97-AF65-F5344CB8AC3E}">
        <p14:creationId xmlns:p14="http://schemas.microsoft.com/office/powerpoint/2010/main" val="29469049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A2AB07D-4203-2F4F-ABFF-8200922C219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The other race effect (ORE) is when it is easier to recognize faces of one’s own race than it is to recognize faces of a different race.</a:t>
            </a:r>
          </a:p>
          <a:p>
            <a:endParaRPr lang="en-US" dirty="0"/>
          </a:p>
          <a:p>
            <a:r>
              <a:rPr lang="en-US" dirty="0"/>
              <a:t>It is important to know how well face examiners perform across different races.</a:t>
            </a:r>
          </a:p>
          <a:p>
            <a:endParaRPr lang="en-US" dirty="0"/>
          </a:p>
          <a:p>
            <a:r>
              <a:rPr lang="en-US" dirty="0"/>
              <a:t>Test based on imagery in Phillips </a:t>
            </a:r>
            <a:r>
              <a:rPr lang="en-US" i="1" dirty="0"/>
              <a:t>et al.</a:t>
            </a:r>
            <a:r>
              <a:rPr lang="en-US" dirty="0"/>
              <a:t> (2011)</a:t>
            </a:r>
            <a:r>
              <a:rPr lang="en-US" baseline="30000" dirty="0"/>
              <a:t>[2]</a:t>
            </a:r>
            <a:r>
              <a:rPr lang="en-US" dirty="0"/>
              <a:t>, contains equal sets of Caucasian and East Asian faces.</a:t>
            </a:r>
          </a:p>
          <a:p>
            <a:endParaRPr lang="en-US" dirty="0"/>
          </a:p>
          <a:p>
            <a:r>
              <a:rPr lang="en-US" sz="2000" baseline="30000" dirty="0"/>
              <a:t>[2]</a:t>
            </a:r>
            <a:r>
              <a:rPr lang="en-US" sz="2000" dirty="0"/>
              <a:t>P. J. Phillips, F. Jiang, A. </a:t>
            </a:r>
            <a:r>
              <a:rPr lang="en-US" sz="2000" dirty="0" err="1"/>
              <a:t>Narvekar</a:t>
            </a:r>
            <a:r>
              <a:rPr lang="en-US" sz="2000" dirty="0"/>
              <a:t>, J. </a:t>
            </a:r>
            <a:r>
              <a:rPr lang="en-US" sz="2000" dirty="0" err="1"/>
              <a:t>Ayyad</a:t>
            </a:r>
            <a:r>
              <a:rPr lang="en-US" sz="2000" dirty="0"/>
              <a:t>, and A. J. O’Toole, “An other-race effect for face recognition algorithms,” </a:t>
            </a:r>
            <a:r>
              <a:rPr lang="en-US" sz="2000" i="1" dirty="0"/>
              <a:t>ACM Trans. Appl. Percept.</a:t>
            </a:r>
            <a:r>
              <a:rPr lang="en-US" sz="2000" dirty="0"/>
              <a:t>, vol. 8, Feb. 2011. DOI: </a:t>
            </a:r>
            <a:r>
              <a:rPr lang="en-US" sz="2000" dirty="0">
                <a:hlinkClick r:id="rId2"/>
              </a:rPr>
              <a:t>10.1145/1870076.1870082</a:t>
            </a:r>
            <a:endParaRPr lang="en-US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2265A01-BF43-4B44-8D02-C7A6DAD63B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across races?</a:t>
            </a:r>
          </a:p>
        </p:txBody>
      </p:sp>
    </p:spTree>
    <p:extLst>
      <p:ext uri="{BB962C8B-B14F-4D97-AF65-F5344CB8AC3E}">
        <p14:creationId xmlns:p14="http://schemas.microsoft.com/office/powerpoint/2010/main" val="23291558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erson standing in front of a sign&#10;&#10;Description automatically generated">
            <a:extLst>
              <a:ext uri="{FF2B5EF4-FFF2-40B4-BE49-F238E27FC236}">
                <a16:creationId xmlns:a16="http://schemas.microsoft.com/office/drawing/2014/main" id="{76197978-3699-4A41-9540-C5AB6FEBBA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158228"/>
            <a:ext cx="4816765" cy="3200400"/>
          </a:xfrm>
          <a:prstGeom prst="rect">
            <a:avLst/>
          </a:prstGeom>
        </p:spPr>
      </p:pic>
      <p:pic>
        <p:nvPicPr>
          <p:cNvPr id="11" name="Picture 10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EAC6219E-903F-2F4E-8992-94C9C1BE85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3164" y="2158228"/>
            <a:ext cx="2133600" cy="32004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BF1836-4C17-9046-8174-711828C53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Image Pairs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57516C-F840-4D4D-A26E-3A6212337E6C}"/>
              </a:ext>
            </a:extLst>
          </p:cNvPr>
          <p:cNvSpPr txBox="1"/>
          <p:nvPr/>
        </p:nvSpPr>
        <p:spPr>
          <a:xfrm>
            <a:off x="7917364" y="2695198"/>
            <a:ext cx="3880936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+2 : Sure they are the same</a:t>
            </a:r>
          </a:p>
          <a:p>
            <a:r>
              <a:rPr lang="en-US" sz="2200" dirty="0"/>
              <a:t>+1 : Think they are the same</a:t>
            </a:r>
          </a:p>
          <a:p>
            <a:r>
              <a:rPr lang="en-US" sz="2200" dirty="0"/>
              <a:t>  0 : Do not know</a:t>
            </a:r>
          </a:p>
          <a:p>
            <a:r>
              <a:rPr lang="en-US" sz="2200" dirty="0"/>
              <a:t>-1 : Think they are not the same</a:t>
            </a:r>
          </a:p>
          <a:p>
            <a:r>
              <a:rPr lang="en-US" sz="2200" dirty="0"/>
              <a:t>-2 : Sure they are not the same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C80A1F-51BA-924F-93B5-BB64BEE2BEAA}"/>
              </a:ext>
            </a:extLst>
          </p:cNvPr>
          <p:cNvSpPr txBox="1"/>
          <p:nvPr/>
        </p:nvSpPr>
        <p:spPr>
          <a:xfrm>
            <a:off x="685800" y="5778500"/>
            <a:ext cx="7090964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200" b="1" dirty="0"/>
              <a:t>Same Identity</a:t>
            </a:r>
          </a:p>
        </p:txBody>
      </p:sp>
    </p:spTree>
    <p:extLst>
      <p:ext uri="{BB962C8B-B14F-4D97-AF65-F5344CB8AC3E}">
        <p14:creationId xmlns:p14="http://schemas.microsoft.com/office/powerpoint/2010/main" val="3757750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6197978-3699-4A41-9540-C5AB6FEBBA5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87482" y="2158228"/>
            <a:ext cx="4813401" cy="3200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AC6219E-903F-2F4E-8992-94C9C1BE855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646001" y="2158228"/>
            <a:ext cx="2127925" cy="32004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BF1836-4C17-9046-8174-711828C53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Image Pairs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57516C-F840-4D4D-A26E-3A6212337E6C}"/>
              </a:ext>
            </a:extLst>
          </p:cNvPr>
          <p:cNvSpPr txBox="1"/>
          <p:nvPr/>
        </p:nvSpPr>
        <p:spPr>
          <a:xfrm>
            <a:off x="7917364" y="2695198"/>
            <a:ext cx="3880936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+2 : Sure they are the same</a:t>
            </a:r>
          </a:p>
          <a:p>
            <a:r>
              <a:rPr lang="en-US" sz="2200" dirty="0"/>
              <a:t>+1 : Think they are the same</a:t>
            </a:r>
          </a:p>
          <a:p>
            <a:r>
              <a:rPr lang="en-US" sz="2200" dirty="0"/>
              <a:t>  0 : Do not know</a:t>
            </a:r>
          </a:p>
          <a:p>
            <a:r>
              <a:rPr lang="en-US" sz="2200" dirty="0"/>
              <a:t>-1 : Think they are not the same</a:t>
            </a:r>
          </a:p>
          <a:p>
            <a:r>
              <a:rPr lang="en-US" sz="2200" dirty="0"/>
              <a:t>-2 : Sure they are not the same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A37827A-1C29-7C4E-8D8E-99B5E546B82F}"/>
              </a:ext>
            </a:extLst>
          </p:cNvPr>
          <p:cNvSpPr txBox="1"/>
          <p:nvPr/>
        </p:nvSpPr>
        <p:spPr>
          <a:xfrm>
            <a:off x="685800" y="5778500"/>
            <a:ext cx="7090964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200" b="1" dirty="0"/>
              <a:t>Different Identities</a:t>
            </a:r>
          </a:p>
        </p:txBody>
      </p:sp>
    </p:spTree>
    <p:extLst>
      <p:ext uri="{BB962C8B-B14F-4D97-AF65-F5344CB8AC3E}">
        <p14:creationId xmlns:p14="http://schemas.microsoft.com/office/powerpoint/2010/main" val="3028072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0ABAC47-AF27-BE4C-871B-66AF4130CD3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80 pairs of face images</a:t>
            </a:r>
          </a:p>
          <a:p>
            <a:pPr marL="1143000" lvl="1" indent="-457200"/>
            <a:r>
              <a:rPr lang="en-US" dirty="0"/>
              <a:t>Caucasian faces</a:t>
            </a:r>
          </a:p>
          <a:p>
            <a:pPr marL="1143000" lvl="1" indent="-457200"/>
            <a:r>
              <a:rPr lang="en-US" dirty="0"/>
              <a:t>East Asian faces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Up to 30 seconds to view each pair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14 Examiners (Caucasian ancestry)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48 Caucasian Students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CDEE76A-636D-564B-A883-6B7C345A9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Cross-Race Test</a:t>
            </a:r>
          </a:p>
        </p:txBody>
      </p:sp>
    </p:spTree>
    <p:extLst>
      <p:ext uri="{BB962C8B-B14F-4D97-AF65-F5344CB8AC3E}">
        <p14:creationId xmlns:p14="http://schemas.microsoft.com/office/powerpoint/2010/main" val="10151385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7F24517-0D90-9F43-809C-346644AF8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Both Stimuli Sets</a:t>
            </a:r>
          </a:p>
        </p:txBody>
      </p:sp>
      <p:pic>
        <p:nvPicPr>
          <p:cNvPr id="6" name="Content Placeholder 5" descr="A picture containing chart&#10;&#10;Description automatically generated">
            <a:extLst>
              <a:ext uri="{FF2B5EF4-FFF2-40B4-BE49-F238E27FC236}">
                <a16:creationId xmlns:a16="http://schemas.microsoft.com/office/drawing/2014/main" id="{F9464C31-AD7B-E84F-8C78-096E7D6AA538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0" y="1790020"/>
            <a:ext cx="6096000" cy="4354285"/>
          </a:xfr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FB2C619-C497-3D41-98CF-D315F0E896F3}"/>
              </a:ext>
            </a:extLst>
          </p:cNvPr>
          <p:cNvSpPr/>
          <p:nvPr/>
        </p:nvSpPr>
        <p:spPr>
          <a:xfrm>
            <a:off x="2268557" y="1875587"/>
            <a:ext cx="2007229" cy="3739602"/>
          </a:xfrm>
          <a:prstGeom prst="rect">
            <a:avLst/>
          </a:prstGeom>
          <a:solidFill>
            <a:srgbClr val="EBEB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B325AF0-845B-E34C-93F6-77947995D6AB}"/>
              </a:ext>
            </a:extLst>
          </p:cNvPr>
          <p:cNvGrpSpPr/>
          <p:nvPr/>
        </p:nvGrpSpPr>
        <p:grpSpPr>
          <a:xfrm>
            <a:off x="109576" y="2508730"/>
            <a:ext cx="1816606" cy="2916864"/>
            <a:chOff x="2247469" y="1957588"/>
            <a:chExt cx="1816606" cy="2916864"/>
          </a:xfrm>
        </p:grpSpPr>
        <p:sp>
          <p:nvSpPr>
            <p:cNvPr id="9" name="Up Arrow 8">
              <a:extLst>
                <a:ext uri="{FF2B5EF4-FFF2-40B4-BE49-F238E27FC236}">
                  <a16:creationId xmlns:a16="http://schemas.microsoft.com/office/drawing/2014/main" id="{53ADDD4E-867E-6F4C-A28D-FCCADF08A89B}"/>
                </a:ext>
              </a:extLst>
            </p:cNvPr>
            <p:cNvSpPr/>
            <p:nvPr/>
          </p:nvSpPr>
          <p:spPr>
            <a:xfrm>
              <a:off x="3046301" y="1957588"/>
              <a:ext cx="218943" cy="2537138"/>
            </a:xfrm>
            <a:prstGeom prst="upArrow">
              <a:avLst>
                <a:gd name="adj1" fmla="val 36956"/>
                <a:gd name="adj2" fmla="val 24387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6D033E5-8449-F948-BE15-CBBD81AFFA2E}"/>
                </a:ext>
              </a:extLst>
            </p:cNvPr>
            <p:cNvSpPr txBox="1"/>
            <p:nvPr/>
          </p:nvSpPr>
          <p:spPr>
            <a:xfrm>
              <a:off x="2247469" y="4505120"/>
              <a:ext cx="18166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Caucasian Stimuli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089AA17-F25F-B24C-AB9E-ABBDB5BF7B21}"/>
              </a:ext>
            </a:extLst>
          </p:cNvPr>
          <p:cNvGrpSpPr/>
          <p:nvPr/>
        </p:nvGrpSpPr>
        <p:grpSpPr>
          <a:xfrm>
            <a:off x="863675" y="3007224"/>
            <a:ext cx="2125014" cy="2418369"/>
            <a:chOff x="2758400" y="2414588"/>
            <a:chExt cx="2125014" cy="2887246"/>
          </a:xfrm>
        </p:grpSpPr>
        <p:sp>
          <p:nvSpPr>
            <p:cNvPr id="12" name="Up Arrow 11">
              <a:extLst>
                <a:ext uri="{FF2B5EF4-FFF2-40B4-BE49-F238E27FC236}">
                  <a16:creationId xmlns:a16="http://schemas.microsoft.com/office/drawing/2014/main" id="{64ACCAC1-A6DE-834E-B08D-5DA882496A78}"/>
                </a:ext>
              </a:extLst>
            </p:cNvPr>
            <p:cNvSpPr/>
            <p:nvPr/>
          </p:nvSpPr>
          <p:spPr>
            <a:xfrm>
              <a:off x="3711436" y="2414588"/>
              <a:ext cx="218943" cy="2537138"/>
            </a:xfrm>
            <a:prstGeom prst="upArrow">
              <a:avLst>
                <a:gd name="adj1" fmla="val 36956"/>
                <a:gd name="adj2" fmla="val 24387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5D5CFEB-F7DB-0140-9351-71277DD7D1B8}"/>
                </a:ext>
              </a:extLst>
            </p:cNvPr>
            <p:cNvSpPr txBox="1"/>
            <p:nvPr/>
          </p:nvSpPr>
          <p:spPr>
            <a:xfrm>
              <a:off x="2758400" y="4932502"/>
              <a:ext cx="21250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East Asian Stimuli</a:t>
              </a: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7B8045DE-8DB3-BE46-BD52-6C45FB7BB6AF}"/>
              </a:ext>
            </a:extLst>
          </p:cNvPr>
          <p:cNvSpPr/>
          <p:nvPr/>
        </p:nvSpPr>
        <p:spPr>
          <a:xfrm>
            <a:off x="4350713" y="3223514"/>
            <a:ext cx="1741515" cy="660227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3CBCA6B-2736-784F-990E-6C6B98B3EE5B}"/>
              </a:ext>
            </a:extLst>
          </p:cNvPr>
          <p:cNvSpPr/>
          <p:nvPr/>
        </p:nvSpPr>
        <p:spPr>
          <a:xfrm>
            <a:off x="4374105" y="3883741"/>
            <a:ext cx="1419096" cy="318752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ontent Placeholder 1">
            <a:extLst>
              <a:ext uri="{FF2B5EF4-FFF2-40B4-BE49-F238E27FC236}">
                <a16:creationId xmlns:a16="http://schemas.microsoft.com/office/drawing/2014/main" id="{B9945724-217B-5D41-92D5-AA5D43D8619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718609" y="1757943"/>
            <a:ext cx="5183188" cy="4107280"/>
          </a:xfrm>
        </p:spPr>
        <p:txBody>
          <a:bodyPr>
            <a:normAutofit/>
          </a:bodyPr>
          <a:lstStyle/>
          <a:p>
            <a:r>
              <a:rPr lang="en-US" sz="2500" dirty="0"/>
              <a:t>Caucasian Stimuli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500" dirty="0"/>
              <a:t>Examiners &gt; Caucasian Students (</a:t>
            </a:r>
            <a:r>
              <a:rPr lang="en-US" sz="2500" i="1" dirty="0"/>
              <a:t>p</a:t>
            </a:r>
            <a:r>
              <a:rPr lang="en-US" sz="2500" dirty="0"/>
              <a:t>=0.00123**)</a:t>
            </a:r>
          </a:p>
          <a:p>
            <a:endParaRPr lang="en-US" sz="2500" dirty="0"/>
          </a:p>
          <a:p>
            <a:r>
              <a:rPr lang="en-US" sz="2500" dirty="0"/>
              <a:t>East Asian Stimuli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/>
              <a:t>Examiners = Caucasian Students (</a:t>
            </a:r>
            <a:r>
              <a:rPr lang="en-US" sz="2500" i="1" dirty="0"/>
              <a:t>p</a:t>
            </a:r>
            <a:r>
              <a:rPr lang="en-US" sz="2500" dirty="0"/>
              <a:t>=0.123)</a:t>
            </a:r>
          </a:p>
        </p:txBody>
      </p:sp>
    </p:spTree>
    <p:extLst>
      <p:ext uri="{BB962C8B-B14F-4D97-AF65-F5344CB8AC3E}">
        <p14:creationId xmlns:p14="http://schemas.microsoft.com/office/powerpoint/2010/main" val="1280492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4" grpId="0" animBg="1"/>
      <p:bldP spid="15" grpId="0" animBg="1"/>
      <p:bldP spid="18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8FD6F-B808-FB49-9735-6538D6653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Cambridge Face Memory Test (CFMT+)</a:t>
            </a:r>
          </a:p>
        </p:txBody>
      </p:sp>
    </p:spTree>
    <p:extLst>
      <p:ext uri="{BB962C8B-B14F-4D97-AF65-F5344CB8AC3E}">
        <p14:creationId xmlns:p14="http://schemas.microsoft.com/office/powerpoint/2010/main" val="24299246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6DE28A6-7645-1F4A-909E-3D2A63A036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0" y="1088248"/>
            <a:ext cx="12192000" cy="5769751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Brief Backstory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Current Study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Across Races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Face Memory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Disguised Faces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B7D8047-F8B7-9848-BE57-EDAE023556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27720125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07B5B50-36F7-0D49-BA5A-3634090D871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Face examiners are trained in performing detailed, scientific facial comparisons.</a:t>
            </a:r>
          </a:p>
          <a:p>
            <a:endParaRPr lang="en-US" dirty="0"/>
          </a:p>
          <a:p>
            <a:r>
              <a:rPr lang="en-US" dirty="0"/>
              <a:t>It is important to know if face examiners’ skills are specific to comparisons or if they possess superior ability in general face tasks.</a:t>
            </a:r>
          </a:p>
          <a:p>
            <a:endParaRPr lang="en-US" dirty="0"/>
          </a:p>
          <a:p>
            <a:r>
              <a:rPr lang="en-US" dirty="0"/>
              <a:t>The long form of the Cambridge Face Memory Test (CFMT+)</a:t>
            </a:r>
            <a:r>
              <a:rPr lang="en-US" baseline="30000" dirty="0"/>
              <a:t>[3]</a:t>
            </a:r>
            <a:r>
              <a:rPr lang="en-US" dirty="0"/>
              <a:t> measures the ability of participants face memory and includes items designed to measure high ability performers.</a:t>
            </a:r>
          </a:p>
          <a:p>
            <a:endParaRPr lang="en-US" dirty="0"/>
          </a:p>
          <a:p>
            <a:r>
              <a:rPr lang="en-US" sz="2000" baseline="30000" dirty="0"/>
              <a:t>[3]</a:t>
            </a:r>
            <a:r>
              <a:rPr lang="en-US" sz="2000" dirty="0"/>
              <a:t>R. Russell, B. </a:t>
            </a:r>
            <a:r>
              <a:rPr lang="en-US" sz="2000" dirty="0" err="1"/>
              <a:t>Duchaine</a:t>
            </a:r>
            <a:r>
              <a:rPr lang="en-US" sz="2000" dirty="0"/>
              <a:t>, and K. Nakayama, “Super-recognizers: People with extraordinary face recognition ability,” </a:t>
            </a:r>
            <a:r>
              <a:rPr lang="en-US" sz="2000" i="1" dirty="0"/>
              <a:t>Psychonomic Bulletin &amp; Review</a:t>
            </a:r>
            <a:r>
              <a:rPr lang="en-US" sz="2000" dirty="0"/>
              <a:t>, vol. 16, pp. 252—257, 2009. DOI: </a:t>
            </a:r>
            <a:r>
              <a:rPr lang="en-US" sz="2000" dirty="0">
                <a:hlinkClick r:id="rId2"/>
              </a:rPr>
              <a:t>10.3758/PBR.16.2.252</a:t>
            </a:r>
            <a:endParaRPr lang="en-US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801AF91-9659-E54E-863C-55F9C485C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memory?</a:t>
            </a:r>
          </a:p>
        </p:txBody>
      </p:sp>
    </p:spTree>
    <p:extLst>
      <p:ext uri="{BB962C8B-B14F-4D97-AF65-F5344CB8AC3E}">
        <p14:creationId xmlns:p14="http://schemas.microsoft.com/office/powerpoint/2010/main" val="3225079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 up of a person&#10;&#10;Description automatically generated">
            <a:extLst>
              <a:ext uri="{FF2B5EF4-FFF2-40B4-BE49-F238E27FC236}">
                <a16:creationId xmlns:a16="http://schemas.microsoft.com/office/drawing/2014/main" id="{EC0AC2AD-A7C0-CD49-99AB-1CE053CCE43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806950" y="2328862"/>
            <a:ext cx="2578100" cy="32893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649ABFE-71FB-3344-ADED-CC5959ACD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Memorize</a:t>
            </a:r>
          </a:p>
        </p:txBody>
      </p:sp>
    </p:spTree>
    <p:extLst>
      <p:ext uri="{BB962C8B-B14F-4D97-AF65-F5344CB8AC3E}">
        <p14:creationId xmlns:p14="http://schemas.microsoft.com/office/powerpoint/2010/main" val="2518183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649ABFE-71FB-3344-ADED-CC5959ACD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Memorize</a:t>
            </a:r>
          </a:p>
        </p:txBody>
      </p:sp>
      <p:pic>
        <p:nvPicPr>
          <p:cNvPr id="7" name="Content Placeholder 6" descr="A close up of a person&#10;&#10;Description automatically generated">
            <a:extLst>
              <a:ext uri="{FF2B5EF4-FFF2-40B4-BE49-F238E27FC236}">
                <a16:creationId xmlns:a16="http://schemas.microsoft.com/office/drawing/2014/main" id="{BC172218-5624-B649-A83A-E39DE9A3489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603750" y="2328862"/>
            <a:ext cx="2984500" cy="3289300"/>
          </a:xfrm>
        </p:spPr>
      </p:pic>
    </p:spTree>
    <p:extLst>
      <p:ext uri="{BB962C8B-B14F-4D97-AF65-F5344CB8AC3E}">
        <p14:creationId xmlns:p14="http://schemas.microsoft.com/office/powerpoint/2010/main" val="39573808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649ABFE-71FB-3344-ADED-CC5959ACD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Memorize</a:t>
            </a:r>
          </a:p>
        </p:txBody>
      </p:sp>
      <p:pic>
        <p:nvPicPr>
          <p:cNvPr id="7" name="Content Placeholder 6" descr="A close up of a person&#10;&#10;Description automatically generated">
            <a:extLst>
              <a:ext uri="{FF2B5EF4-FFF2-40B4-BE49-F238E27FC236}">
                <a16:creationId xmlns:a16="http://schemas.microsoft.com/office/drawing/2014/main" id="{55D4C45D-5A78-F243-B8B9-6BB338CA3DF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864100" y="2328862"/>
            <a:ext cx="2463800" cy="3289300"/>
          </a:xfrm>
        </p:spPr>
      </p:pic>
    </p:spTree>
    <p:extLst>
      <p:ext uri="{BB962C8B-B14F-4D97-AF65-F5344CB8AC3E}">
        <p14:creationId xmlns:p14="http://schemas.microsoft.com/office/powerpoint/2010/main" val="36396759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AE66CDBC-2B30-DF49-9D6A-5361EB8179F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612900" y="2220912"/>
            <a:ext cx="8966200" cy="3505200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89BD6561-02EC-5840-9626-4C29C87E81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face did you just see?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0254D3E-278C-2C44-B2AA-CE58818C70C3}"/>
              </a:ext>
            </a:extLst>
          </p:cNvPr>
          <p:cNvSpPr txBox="1"/>
          <p:nvPr/>
        </p:nvSpPr>
        <p:spPr>
          <a:xfrm>
            <a:off x="1612900" y="5816600"/>
            <a:ext cx="8966200" cy="558800"/>
          </a:xfrm>
          <a:prstGeom prst="rect">
            <a:avLst/>
          </a:prstGeom>
          <a:noFill/>
        </p:spPr>
        <p:txBody>
          <a:bodyPr wrap="square" numCol="3" rtlCol="0" anchor="ctr">
            <a:noAutofit/>
          </a:bodyPr>
          <a:lstStyle/>
          <a:p>
            <a:pPr algn="ctr"/>
            <a:r>
              <a:rPr lang="en-US" sz="2200" b="1" dirty="0"/>
              <a:t>A</a:t>
            </a:r>
          </a:p>
          <a:p>
            <a:pPr algn="ctr"/>
            <a:r>
              <a:rPr lang="en-US" sz="2200" b="1" dirty="0"/>
              <a:t>B</a:t>
            </a:r>
          </a:p>
          <a:p>
            <a:pPr algn="ctr"/>
            <a:r>
              <a:rPr lang="en-US" sz="2200" b="1" dirty="0"/>
              <a:t>C</a:t>
            </a:r>
          </a:p>
        </p:txBody>
      </p:sp>
      <p:sp>
        <p:nvSpPr>
          <p:cNvPr id="3" name="Frame 2">
            <a:extLst>
              <a:ext uri="{FF2B5EF4-FFF2-40B4-BE49-F238E27FC236}">
                <a16:creationId xmlns:a16="http://schemas.microsoft.com/office/drawing/2014/main" id="{0312F7FF-4F9C-0F4B-B764-A71E28AF3509}"/>
              </a:ext>
            </a:extLst>
          </p:cNvPr>
          <p:cNvSpPr/>
          <p:nvPr/>
        </p:nvSpPr>
        <p:spPr>
          <a:xfrm>
            <a:off x="1409700" y="1993900"/>
            <a:ext cx="3238500" cy="4737100"/>
          </a:xfrm>
          <a:prstGeom prst="frame">
            <a:avLst>
              <a:gd name="adj1" fmla="val 5049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9069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4C8CDB9-C4CF-874D-8EAC-BB5D69D9C6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0" y="1088248"/>
            <a:ext cx="12192000" cy="5769751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120 face trios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13 Examiners (not taken before)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48 Caucasian Students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51985AB-F6DD-104F-8C5B-F211291C3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CFMT+</a:t>
            </a:r>
          </a:p>
        </p:txBody>
      </p:sp>
    </p:spTree>
    <p:extLst>
      <p:ext uri="{BB962C8B-B14F-4D97-AF65-F5344CB8AC3E}">
        <p14:creationId xmlns:p14="http://schemas.microsoft.com/office/powerpoint/2010/main" val="12317670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2216A25-BA75-5B4C-83C4-C681AD3D36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718609" y="1914699"/>
            <a:ext cx="5183188" cy="3684588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sz="25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5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500" dirty="0"/>
              <a:t>Examiners &gt; Caucasian Students (</a:t>
            </a:r>
            <a:r>
              <a:rPr lang="en-US" sz="2500" i="1" dirty="0"/>
              <a:t>p</a:t>
            </a:r>
            <a:r>
              <a:rPr lang="en-US" sz="2500" dirty="0"/>
              <a:t>=0.0329*)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15A66D4-0EE8-9142-A24A-52EDFFEC0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Face Memory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53F92098-9F90-8A4E-B983-7A463C4EA8E0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>
          <a:blip r:embed="rId2"/>
          <a:srcRect/>
          <a:stretch/>
        </p:blipFill>
        <p:spPr>
          <a:xfrm>
            <a:off x="1" y="1709952"/>
            <a:ext cx="6337298" cy="4526641"/>
          </a:xfrm>
        </p:spPr>
      </p:pic>
    </p:spTree>
    <p:extLst>
      <p:ext uri="{BB962C8B-B14F-4D97-AF65-F5344CB8AC3E}">
        <p14:creationId xmlns:p14="http://schemas.microsoft.com/office/powerpoint/2010/main" val="4013822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FB740C-DA39-3E4D-846E-C6F8E0889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Disguised Faces</a:t>
            </a:r>
          </a:p>
        </p:txBody>
      </p:sp>
    </p:spTree>
    <p:extLst>
      <p:ext uri="{BB962C8B-B14F-4D97-AF65-F5344CB8AC3E}">
        <p14:creationId xmlns:p14="http://schemas.microsoft.com/office/powerpoint/2010/main" val="25912145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13F0217-B673-9449-B06A-D88875E7E2D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Two ways to disguise oneself:</a:t>
            </a:r>
          </a:p>
          <a:p>
            <a:endParaRPr lang="en-US" dirty="0"/>
          </a:p>
          <a:p>
            <a:pPr marL="514350" indent="-514350">
              <a:buAutoNum type="arabicPeriod"/>
            </a:pPr>
            <a:r>
              <a:rPr lang="en-US" dirty="0"/>
              <a:t>Evasion: alter appearance to not look as oneself</a:t>
            </a:r>
          </a:p>
          <a:p>
            <a:pPr marL="514350" indent="-514350">
              <a:buAutoNum type="arabicPeriod"/>
            </a:pPr>
            <a:endParaRPr lang="en-US" dirty="0"/>
          </a:p>
          <a:p>
            <a:pPr marL="514350" indent="-514350">
              <a:buAutoNum type="arabicPeriod"/>
            </a:pPr>
            <a:r>
              <a:rPr lang="en-US" dirty="0"/>
              <a:t>Impersonation: alter appearance to look like a specific other person</a:t>
            </a:r>
          </a:p>
          <a:p>
            <a:endParaRPr lang="en-US" dirty="0"/>
          </a:p>
          <a:p>
            <a:r>
              <a:rPr lang="en-US" dirty="0"/>
              <a:t>Test based on imagery from Noyes and Jenkins (2019)</a:t>
            </a:r>
            <a:r>
              <a:rPr lang="en-US" baseline="30000" dirty="0"/>
              <a:t>[4]</a:t>
            </a:r>
            <a:r>
              <a:rPr lang="en-US" dirty="0"/>
              <a:t>, containing images people disguised both ways.</a:t>
            </a:r>
          </a:p>
          <a:p>
            <a:endParaRPr lang="en-US" dirty="0"/>
          </a:p>
          <a:p>
            <a:r>
              <a:rPr lang="en-US" sz="2000" baseline="30000" dirty="0"/>
              <a:t>[4]</a:t>
            </a:r>
            <a:r>
              <a:rPr lang="en-US" sz="2000" dirty="0"/>
              <a:t>E. Noyes and R. Jenkins, “Deliberate disguise in face identification,” </a:t>
            </a:r>
            <a:r>
              <a:rPr lang="en-US" sz="2000" i="1" dirty="0"/>
              <a:t>Journal of Experimental Psychology: Applied</a:t>
            </a:r>
            <a:r>
              <a:rPr lang="en-US" sz="2000" dirty="0"/>
              <a:t>, vol. 25, pp. 280–290, 2019. DOI: </a:t>
            </a:r>
            <a:r>
              <a:rPr lang="en-US" sz="2000" dirty="0">
                <a:hlinkClick r:id="rId2"/>
              </a:rPr>
              <a:t>10.1037/xap0000213</a:t>
            </a:r>
            <a:endParaRPr lang="en-US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76F0513-278C-E74E-AC3B-12B8F5E01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disguises?</a:t>
            </a:r>
          </a:p>
        </p:txBody>
      </p:sp>
    </p:spTree>
    <p:extLst>
      <p:ext uri="{BB962C8B-B14F-4D97-AF65-F5344CB8AC3E}">
        <p14:creationId xmlns:p14="http://schemas.microsoft.com/office/powerpoint/2010/main" val="11823356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4E2E220-BC9B-9346-B93D-87457E796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Image Pairs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A2F454-2297-BD46-AA58-058FCF868D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0619" y="1723874"/>
            <a:ext cx="2517648" cy="37764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84F4D25-244B-6B40-8BE5-342C3F7F1E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933" y="1723874"/>
            <a:ext cx="2517648" cy="377647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23DA000-3EFD-9C45-990E-E45ED4D23BC0}"/>
              </a:ext>
            </a:extLst>
          </p:cNvPr>
          <p:cNvSpPr txBox="1"/>
          <p:nvPr/>
        </p:nvSpPr>
        <p:spPr>
          <a:xfrm>
            <a:off x="7917364" y="2695198"/>
            <a:ext cx="3880936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+2 : Sure they are the same</a:t>
            </a:r>
          </a:p>
          <a:p>
            <a:r>
              <a:rPr lang="en-US" sz="2200" dirty="0"/>
              <a:t>+1 : Think they are the same</a:t>
            </a:r>
          </a:p>
          <a:p>
            <a:r>
              <a:rPr lang="en-US" sz="2200" dirty="0"/>
              <a:t>  0 : Do not know</a:t>
            </a:r>
          </a:p>
          <a:p>
            <a:r>
              <a:rPr lang="en-US" sz="2200" dirty="0"/>
              <a:t>-1 : Think they are not the same</a:t>
            </a:r>
          </a:p>
          <a:p>
            <a:r>
              <a:rPr lang="en-US" sz="2200" dirty="0"/>
              <a:t>-2 : Sure they are not the same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E20902B-FFC0-5744-90EB-31207E3AB20D}"/>
              </a:ext>
            </a:extLst>
          </p:cNvPr>
          <p:cNvSpPr txBox="1"/>
          <p:nvPr/>
        </p:nvSpPr>
        <p:spPr>
          <a:xfrm>
            <a:off x="685800" y="5778500"/>
            <a:ext cx="6432467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200" b="1" dirty="0"/>
              <a:t>Evasion (Same Identity)</a:t>
            </a:r>
          </a:p>
        </p:txBody>
      </p:sp>
    </p:spTree>
    <p:extLst>
      <p:ext uri="{BB962C8B-B14F-4D97-AF65-F5344CB8AC3E}">
        <p14:creationId xmlns:p14="http://schemas.microsoft.com/office/powerpoint/2010/main" val="689328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D0B48E-A70E-6A47-964E-D94461AA5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Brief Backstory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3D0CFF-9E1E-304E-BBA2-112163A573E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374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4E2E220-BC9B-9346-B93D-87457E796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Image Pairs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A2F454-2297-BD46-AA58-058FCF868DF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600619" y="1723874"/>
            <a:ext cx="2517648" cy="37764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84F4D25-244B-6B40-8BE5-342C3F7F1E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933" y="1723874"/>
            <a:ext cx="2517648" cy="377647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23DA000-3EFD-9C45-990E-E45ED4D23BC0}"/>
              </a:ext>
            </a:extLst>
          </p:cNvPr>
          <p:cNvSpPr txBox="1"/>
          <p:nvPr/>
        </p:nvSpPr>
        <p:spPr>
          <a:xfrm>
            <a:off x="7917364" y="2695198"/>
            <a:ext cx="3880936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+2 : Sure they are the same</a:t>
            </a:r>
          </a:p>
          <a:p>
            <a:r>
              <a:rPr lang="en-US" sz="2200" dirty="0"/>
              <a:t>+1 : Think they are the same</a:t>
            </a:r>
          </a:p>
          <a:p>
            <a:r>
              <a:rPr lang="en-US" sz="2200" dirty="0"/>
              <a:t>  0 : Do not know</a:t>
            </a:r>
          </a:p>
          <a:p>
            <a:r>
              <a:rPr lang="en-US" sz="2200" dirty="0"/>
              <a:t>-1 : Think they are not the same</a:t>
            </a:r>
          </a:p>
          <a:p>
            <a:r>
              <a:rPr lang="en-US" sz="2200" dirty="0"/>
              <a:t>-2 : Sure they are not the same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37E377-8473-554D-A77A-6677B3DFC13D}"/>
              </a:ext>
            </a:extLst>
          </p:cNvPr>
          <p:cNvSpPr txBox="1"/>
          <p:nvPr/>
        </p:nvSpPr>
        <p:spPr>
          <a:xfrm>
            <a:off x="685800" y="5778500"/>
            <a:ext cx="6432467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200" b="1" dirty="0"/>
              <a:t>Impersonation (Different Identities)</a:t>
            </a:r>
          </a:p>
        </p:txBody>
      </p:sp>
    </p:spTree>
    <p:extLst>
      <p:ext uri="{BB962C8B-B14F-4D97-AF65-F5344CB8AC3E}">
        <p14:creationId xmlns:p14="http://schemas.microsoft.com/office/powerpoint/2010/main" val="3246431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A3B03EC-3FF1-AD4B-873D-67A2CEB6D9E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72 pairs over 3 conditions</a:t>
            </a:r>
          </a:p>
          <a:p>
            <a:pPr marL="1143000" lvl="1" indent="-457200"/>
            <a:r>
              <a:rPr lang="en-US" dirty="0"/>
              <a:t>No disguise: each person in the pair presents as themselves</a:t>
            </a:r>
          </a:p>
          <a:p>
            <a:pPr marL="1143000" lvl="1" indent="-457200"/>
            <a:r>
              <a:rPr lang="en-US" dirty="0"/>
              <a:t>Evasion: in same-identity pairs, person tries not to look like themselves</a:t>
            </a:r>
          </a:p>
          <a:p>
            <a:pPr marL="1143000" lvl="1" indent="-457200"/>
            <a:r>
              <a:rPr lang="en-US" dirty="0"/>
              <a:t>Impersonation: in different-identity pairs, person tries to look like another person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Up to 30 seconds to view each pair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dirty="0"/>
              <a:t>14 Examiners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dirty="0"/>
              <a:t>48 Caucasian Students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E056B96-D6F0-3841-8262-787EE0EAF5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Façade Test</a:t>
            </a:r>
          </a:p>
        </p:txBody>
      </p:sp>
    </p:spTree>
    <p:extLst>
      <p:ext uri="{BB962C8B-B14F-4D97-AF65-F5344CB8AC3E}">
        <p14:creationId xmlns:p14="http://schemas.microsoft.com/office/powerpoint/2010/main" val="10761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9AB1655-CB50-3B4E-97ED-B48F0B0A46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718609" y="1757942"/>
            <a:ext cx="5183188" cy="4833357"/>
          </a:xfrm>
        </p:spPr>
        <p:txBody>
          <a:bodyPr>
            <a:noAutofit/>
          </a:bodyPr>
          <a:lstStyle/>
          <a:p>
            <a:r>
              <a:rPr lang="en-US" sz="2500" dirty="0"/>
              <a:t>No Disguise Condition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500" dirty="0"/>
              <a:t>Examiners &gt; Caucasian Students (</a:t>
            </a:r>
            <a:r>
              <a:rPr lang="en-US" sz="2500" i="1" dirty="0"/>
              <a:t>p</a:t>
            </a:r>
            <a:r>
              <a:rPr lang="en-US" sz="2500" dirty="0"/>
              <a:t>=0.00127**)</a:t>
            </a:r>
          </a:p>
          <a:p>
            <a:endParaRPr lang="en-US" sz="2500" dirty="0"/>
          </a:p>
          <a:p>
            <a:r>
              <a:rPr lang="en-US" sz="2500" dirty="0"/>
              <a:t>Evasion Condition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/>
              <a:t>Examiners = Caucasian Students (</a:t>
            </a:r>
            <a:r>
              <a:rPr lang="en-US" sz="2500" i="1" dirty="0"/>
              <a:t>p</a:t>
            </a:r>
            <a:r>
              <a:rPr lang="en-US" sz="2500" dirty="0"/>
              <a:t>=0.0652)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500" dirty="0"/>
          </a:p>
          <a:p>
            <a:r>
              <a:rPr lang="en-US" sz="2500" dirty="0"/>
              <a:t>Impersonation Condition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/>
              <a:t>Examiners &gt; Caucasian Students (</a:t>
            </a:r>
            <a:r>
              <a:rPr lang="en-US" sz="2500" i="1" dirty="0"/>
              <a:t>p</a:t>
            </a:r>
            <a:r>
              <a:rPr lang="en-US" sz="2500" dirty="0"/>
              <a:t>=0.00287**)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45CC60F-41F0-BD4B-93E8-8DD07B872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 Conditions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C054B512-6C0F-2246-B2F3-1E132E962BF1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>
          <a:blip r:embed="rId2"/>
          <a:srcRect/>
          <a:stretch/>
        </p:blipFill>
        <p:spPr>
          <a:xfrm>
            <a:off x="1" y="1709952"/>
            <a:ext cx="6337297" cy="4526641"/>
          </a:xfr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56B2DD5-F10B-4549-A215-9EB47E0CACE4}"/>
              </a:ext>
            </a:extLst>
          </p:cNvPr>
          <p:cNvSpPr/>
          <p:nvPr/>
        </p:nvSpPr>
        <p:spPr>
          <a:xfrm>
            <a:off x="1600200" y="2070100"/>
            <a:ext cx="838199" cy="3390900"/>
          </a:xfrm>
          <a:prstGeom prst="rect">
            <a:avLst/>
          </a:prstGeom>
          <a:solidFill>
            <a:srgbClr val="EBEB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C0A4719-E351-F840-8532-7AB37A0EC460}"/>
              </a:ext>
            </a:extLst>
          </p:cNvPr>
          <p:cNvSpPr/>
          <p:nvPr/>
        </p:nvSpPr>
        <p:spPr>
          <a:xfrm>
            <a:off x="4432300" y="2070100"/>
            <a:ext cx="838199" cy="3390900"/>
          </a:xfrm>
          <a:prstGeom prst="rect">
            <a:avLst/>
          </a:prstGeom>
          <a:solidFill>
            <a:srgbClr val="EBEB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CA17836-484F-FD47-A989-5E3B80BD0C69}"/>
              </a:ext>
            </a:extLst>
          </p:cNvPr>
          <p:cNvSpPr/>
          <p:nvPr/>
        </p:nvSpPr>
        <p:spPr>
          <a:xfrm>
            <a:off x="2387754" y="2070100"/>
            <a:ext cx="838199" cy="3390900"/>
          </a:xfrm>
          <a:prstGeom prst="rect">
            <a:avLst/>
          </a:prstGeom>
          <a:solidFill>
            <a:srgbClr val="EBEB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EB441B0-8D78-DC43-B992-DB60FE74753D}"/>
              </a:ext>
            </a:extLst>
          </p:cNvPr>
          <p:cNvSpPr/>
          <p:nvPr/>
        </p:nvSpPr>
        <p:spPr>
          <a:xfrm>
            <a:off x="5270655" y="2070100"/>
            <a:ext cx="838199" cy="3390900"/>
          </a:xfrm>
          <a:prstGeom prst="rect">
            <a:avLst/>
          </a:prstGeom>
          <a:solidFill>
            <a:srgbClr val="EBEB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316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5" grpId="0" animBg="1"/>
      <p:bldP spid="7" grpId="0" animBg="1"/>
      <p:bldP spid="8" grpId="0" animBg="1"/>
      <p:bldP spid="9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CD267E3-F46E-9549-9763-EFE0C9210F5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Perceptual tests</a:t>
            </a:r>
          </a:p>
          <a:p>
            <a:pPr marL="1143000" lvl="1" indent="-457200"/>
            <a:r>
              <a:rPr lang="en-US" dirty="0"/>
              <a:t>Limited time</a:t>
            </a:r>
          </a:p>
          <a:p>
            <a:pPr marL="1143000" lvl="1" indent="-457200"/>
            <a:r>
              <a:rPr lang="en-US" dirty="0"/>
              <a:t>No tools or methods</a:t>
            </a:r>
          </a:p>
          <a:p>
            <a:pPr marL="1143000" lvl="1" indent="-457200"/>
            <a:r>
              <a:rPr lang="en-US"/>
              <a:t>Black box </a:t>
            </a:r>
            <a:r>
              <a:rPr lang="en-US" dirty="0"/>
              <a:t>needed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Cross-Race Comparisons</a:t>
            </a:r>
          </a:p>
          <a:p>
            <a:pPr marL="1143000" lvl="1" indent="-457200"/>
            <a:r>
              <a:rPr lang="en-US" dirty="0"/>
              <a:t>Caucasian stimuli: examiners better than Caucasian students</a:t>
            </a:r>
          </a:p>
          <a:p>
            <a:pPr marL="1143000" lvl="1" indent="-457200"/>
            <a:r>
              <a:rPr lang="en-US" dirty="0"/>
              <a:t>East Asian stimuli: examiners equal to Caucasian students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Face Memory</a:t>
            </a:r>
          </a:p>
          <a:p>
            <a:pPr marL="1143000" lvl="1" indent="-457200"/>
            <a:r>
              <a:rPr lang="en-US" dirty="0"/>
              <a:t>Examiners better than Caucasian students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Disguised Faces</a:t>
            </a:r>
          </a:p>
          <a:p>
            <a:pPr marL="1143000" lvl="1" indent="-457200"/>
            <a:r>
              <a:rPr lang="en-US" dirty="0"/>
              <a:t>No disguise: examiners better than Caucasian students</a:t>
            </a:r>
          </a:p>
          <a:p>
            <a:pPr marL="1143000" lvl="1" indent="-457200"/>
            <a:r>
              <a:rPr lang="en-US" dirty="0"/>
              <a:t>Evasion: examiners equal to Caucasian students</a:t>
            </a:r>
          </a:p>
          <a:p>
            <a:pPr marL="1143000" lvl="1" indent="-457200"/>
            <a:r>
              <a:rPr lang="en-US" dirty="0"/>
              <a:t>Impersonation: examiners better than Caucasian students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X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F566125-F569-BC4A-AF05-8C04D3654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18694474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CD267E3-F46E-9549-9763-EFE0C9210F5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Perceptual tests</a:t>
            </a:r>
          </a:p>
          <a:p>
            <a:pPr marL="1143000" lvl="1" indent="-457200"/>
            <a:r>
              <a:rPr lang="en-US" dirty="0"/>
              <a:t>Limited time</a:t>
            </a:r>
          </a:p>
          <a:p>
            <a:pPr marL="1143000" lvl="1" indent="-457200"/>
            <a:r>
              <a:rPr lang="en-US" dirty="0"/>
              <a:t>No tools or methods</a:t>
            </a:r>
          </a:p>
          <a:p>
            <a:pPr marL="1143000" lvl="1" indent="-457200"/>
            <a:r>
              <a:rPr lang="en-US" dirty="0"/>
              <a:t>Black box needed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Cross-Race Comparisons</a:t>
            </a:r>
          </a:p>
          <a:p>
            <a:pPr marL="1143000" lvl="1" indent="-457200"/>
            <a:r>
              <a:rPr lang="en-US" b="1" dirty="0"/>
              <a:t>Caucasian stimuli: examiners better than Caucasian students</a:t>
            </a:r>
          </a:p>
          <a:p>
            <a:pPr marL="1143000" lvl="1" indent="-457200"/>
            <a:r>
              <a:rPr lang="en-US" dirty="0"/>
              <a:t>East Asian stimuli: examiners equal to Caucasian students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Face Memory</a:t>
            </a:r>
          </a:p>
          <a:p>
            <a:pPr marL="1143000" lvl="1" indent="-457200"/>
            <a:r>
              <a:rPr lang="en-US" dirty="0"/>
              <a:t>Examiners better than Caucasian students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Disguised Faces</a:t>
            </a:r>
          </a:p>
          <a:p>
            <a:pPr marL="1143000" lvl="1" indent="-457200"/>
            <a:r>
              <a:rPr lang="en-US" b="1" dirty="0"/>
              <a:t>No disguise: examiners better than Caucasian students</a:t>
            </a:r>
          </a:p>
          <a:p>
            <a:pPr marL="1143000" lvl="1" indent="-457200"/>
            <a:r>
              <a:rPr lang="en-US" dirty="0"/>
              <a:t>Evasion: examiners equal to Caucasian students</a:t>
            </a:r>
          </a:p>
          <a:p>
            <a:pPr marL="1143000" lvl="1" indent="-457200"/>
            <a:r>
              <a:rPr lang="en-US" dirty="0"/>
              <a:t>Impersonation: examiners better than Caucasian students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X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F566125-F569-BC4A-AF05-8C04D3654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10679950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CD267E3-F46E-9549-9763-EFE0C9210F5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Perceptual tests</a:t>
            </a:r>
          </a:p>
          <a:p>
            <a:pPr marL="1143000" lvl="1" indent="-457200"/>
            <a:r>
              <a:rPr lang="en-US" dirty="0"/>
              <a:t>Limited time</a:t>
            </a:r>
          </a:p>
          <a:p>
            <a:pPr marL="1143000" lvl="1" indent="-457200"/>
            <a:r>
              <a:rPr lang="en-US" dirty="0"/>
              <a:t>No tools or methods</a:t>
            </a:r>
          </a:p>
          <a:p>
            <a:pPr marL="1143000" lvl="1" indent="-457200"/>
            <a:r>
              <a:rPr lang="en-US" dirty="0"/>
              <a:t>Black box needed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Cross-Race Comparisons</a:t>
            </a:r>
          </a:p>
          <a:p>
            <a:pPr marL="1143000" lvl="1" indent="-457200"/>
            <a:r>
              <a:rPr lang="en-US" b="1" dirty="0"/>
              <a:t>Caucasian stimuli: examiners better than Caucasian students</a:t>
            </a:r>
          </a:p>
          <a:p>
            <a:pPr marL="1143000" lvl="1" indent="-457200"/>
            <a:r>
              <a:rPr lang="en-US" dirty="0"/>
              <a:t>East Asian stimuli: examiners equal to Caucasian students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Face Memory</a:t>
            </a:r>
          </a:p>
          <a:p>
            <a:pPr marL="1143000" lvl="1" indent="-457200"/>
            <a:r>
              <a:rPr lang="en-US" dirty="0"/>
              <a:t>Examiners better than Caucasian students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Disguised Faces</a:t>
            </a:r>
          </a:p>
          <a:p>
            <a:pPr marL="1143000" lvl="1" indent="-457200"/>
            <a:r>
              <a:rPr lang="en-US" b="1" dirty="0"/>
              <a:t>No disguise: examiners better than Caucasian students</a:t>
            </a:r>
          </a:p>
          <a:p>
            <a:pPr marL="1143000" lvl="1" indent="-457200"/>
            <a:r>
              <a:rPr lang="en-US" dirty="0"/>
              <a:t>Evasion: examiners equal to Caucasian students</a:t>
            </a:r>
          </a:p>
          <a:p>
            <a:pPr marL="1143000" lvl="1" indent="-457200"/>
            <a:r>
              <a:rPr lang="en-US" dirty="0"/>
              <a:t>Impersonation: examiners better than Caucasian students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Deeper understanding of examiners’ abilities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F566125-F569-BC4A-AF05-8C04D3654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30770029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C617A3-0E41-0047-8B6E-F5E3CE31F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/>
              <a:t>Thank you!</a:t>
            </a:r>
            <a:endParaRPr lang="en-US" dirty="0"/>
          </a:p>
        </p:txBody>
      </p:sp>
      <p:pic>
        <p:nvPicPr>
          <p:cNvPr id="5" name="Content Placeholder 4" descr="A close up of a sign&#10;&#10;Description automatically generated">
            <a:extLst>
              <a:ext uri="{FF2B5EF4-FFF2-40B4-BE49-F238E27FC236}">
                <a16:creationId xmlns:a16="http://schemas.microsoft.com/office/drawing/2014/main" id="{B72F3E0C-611F-B749-B7A2-DB996BA5CE98}"/>
              </a:ext>
            </a:extLst>
          </p:cNvPr>
          <p:cNvPicPr>
            <a:picLocks noGrp="1" noChangeAspect="1"/>
          </p:cNvPicPr>
          <p:nvPr>
            <p:ph idx="14"/>
          </p:nvPr>
        </p:nvPicPr>
        <p:blipFill>
          <a:blip r:embed="rId3"/>
          <a:stretch>
            <a:fillRect/>
          </a:stretch>
        </p:blipFill>
        <p:spPr>
          <a:xfrm>
            <a:off x="8230394" y="5809456"/>
            <a:ext cx="3594100" cy="787400"/>
          </a:xfrm>
        </p:spPr>
      </p:pic>
      <p:sp>
        <p:nvSpPr>
          <p:cNvPr id="4" name="Subtitle 2">
            <a:extLst>
              <a:ext uri="{FF2B5EF4-FFF2-40B4-BE49-F238E27FC236}">
                <a16:creationId xmlns:a16="http://schemas.microsoft.com/office/drawing/2014/main" id="{20905634-4D67-0646-A317-26FF8E062440}"/>
              </a:ext>
            </a:extLst>
          </p:cNvPr>
          <p:cNvSpPr txBox="1">
            <a:spLocks/>
          </p:cNvSpPr>
          <p:nvPr/>
        </p:nvSpPr>
        <p:spPr>
          <a:xfrm>
            <a:off x="1524000" y="3602037"/>
            <a:ext cx="9144000" cy="192299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0003156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418D36B-9FA4-BB4F-BC87-14B620CC7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Proceedings of National Academy of Sciences</a:t>
            </a:r>
          </a:p>
        </p:txBody>
      </p:sp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76D9F61E-6B83-0749-BD28-FDF6793E5FE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rcRect/>
          <a:stretch/>
        </p:blipFill>
        <p:spPr>
          <a:xfrm>
            <a:off x="2721167" y="1398117"/>
            <a:ext cx="6757685" cy="4986638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4546DD3-4F5A-FA4C-B185-2D1AC6DCB676}"/>
              </a:ext>
            </a:extLst>
          </p:cNvPr>
          <p:cNvSpPr/>
          <p:nvPr/>
        </p:nvSpPr>
        <p:spPr>
          <a:xfrm>
            <a:off x="8023541" y="1429163"/>
            <a:ext cx="1458447" cy="786000"/>
          </a:xfrm>
          <a:prstGeom prst="rect">
            <a:avLst/>
          </a:prstGeom>
          <a:solidFill>
            <a:srgbClr val="0961A4"/>
          </a:solidFill>
          <a:ln>
            <a:noFill/>
          </a:ln>
        </p:spPr>
        <p:style>
          <a:lnRef idx="0">
            <a:scrgbClr r="0" g="0" b="0"/>
          </a:lnRef>
          <a:fillRef idx="1003">
            <a:schemeClr val="dk2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47313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2DCCB89-A049-784D-A370-51B3B54501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0" y="1088248"/>
            <a:ext cx="12192000" cy="5769751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Administered remotely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Examiners could use their tools and methods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20 pairs of face images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3 months to complete comparisons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40ED4F9-9BF7-8F48-81CC-BFE10A338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Rules</a:t>
            </a:r>
          </a:p>
        </p:txBody>
      </p:sp>
    </p:spTree>
    <p:extLst>
      <p:ext uri="{BB962C8B-B14F-4D97-AF65-F5344CB8AC3E}">
        <p14:creationId xmlns:p14="http://schemas.microsoft.com/office/powerpoint/2010/main" val="25492000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1A4F1A7-6404-7842-A6C8-CA7845E6D3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Image Pairs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557A275-262F-6740-8428-1FEC76D6CF86}"/>
              </a:ext>
            </a:extLst>
          </p:cNvPr>
          <p:cNvSpPr txBox="1">
            <a:spLocks/>
          </p:cNvSpPr>
          <p:nvPr/>
        </p:nvSpPr>
        <p:spPr>
          <a:xfrm>
            <a:off x="4765718" y="4170698"/>
            <a:ext cx="3498764" cy="4883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Different-identity pair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9E8E32B-75D9-3247-8DA9-80B7B32AB8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8607" y="4791709"/>
            <a:ext cx="2743200" cy="18268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797A222-8A04-784E-BE43-40F90B41CA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5100" y="4791710"/>
            <a:ext cx="2743200" cy="182689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D5B7911-65E1-CA40-BEF7-DD46403877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8607" y="2068787"/>
            <a:ext cx="2743200" cy="1826895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4DF4099-6D83-EF45-9E00-C35AEC48550B}"/>
              </a:ext>
            </a:extLst>
          </p:cNvPr>
          <p:cNvSpPr txBox="1">
            <a:spLocks/>
          </p:cNvSpPr>
          <p:nvPr/>
        </p:nvSpPr>
        <p:spPr>
          <a:xfrm>
            <a:off x="4765718" y="1406229"/>
            <a:ext cx="3048000" cy="4883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dirty="0"/>
              <a:t>Same-identity pair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C851AB3-D1B9-C84A-ABD7-AF60C08337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2118" y="2068787"/>
            <a:ext cx="2743200" cy="1826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1481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AB694D9-0FC7-C443-B058-9F640FFAD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Across Groups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207807E-A363-014B-A03B-6D9D69C27A3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975304" y="1089025"/>
            <a:ext cx="8241392" cy="5768975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8F5F5F4-B8E3-D84A-9656-7DACF65E95EB}"/>
              </a:ext>
            </a:extLst>
          </p:cNvPr>
          <p:cNvSpPr txBox="1"/>
          <p:nvPr/>
        </p:nvSpPr>
        <p:spPr>
          <a:xfrm>
            <a:off x="830688" y="1502464"/>
            <a:ext cx="1249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Individual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B3183AA-EF64-7646-AF0F-113C61D674AF}"/>
              </a:ext>
            </a:extLst>
          </p:cNvPr>
          <p:cNvSpPr txBox="1"/>
          <p:nvPr/>
        </p:nvSpPr>
        <p:spPr>
          <a:xfrm>
            <a:off x="861284" y="1803041"/>
            <a:ext cx="1043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Median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E85771E-7E03-6343-BE6D-02217F7BC6AD}"/>
              </a:ext>
            </a:extLst>
          </p:cNvPr>
          <p:cNvSpPr/>
          <p:nvPr/>
        </p:nvSpPr>
        <p:spPr>
          <a:xfrm>
            <a:off x="1923788" y="4533366"/>
            <a:ext cx="418564" cy="9015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7FFD85F-7786-4A45-A053-8E5ECC26E92F}"/>
              </a:ext>
            </a:extLst>
          </p:cNvPr>
          <p:cNvSpPr/>
          <p:nvPr/>
        </p:nvSpPr>
        <p:spPr>
          <a:xfrm>
            <a:off x="1996226" y="1132340"/>
            <a:ext cx="360609" cy="8918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C298317-62C1-E548-AF45-CC917D4DB9EE}"/>
              </a:ext>
            </a:extLst>
          </p:cNvPr>
          <p:cNvCxnSpPr>
            <a:cxnSpLocks/>
          </p:cNvCxnSpPr>
          <p:nvPr/>
        </p:nvCxnSpPr>
        <p:spPr>
          <a:xfrm>
            <a:off x="1944709" y="1687130"/>
            <a:ext cx="12492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9A791AB0-2157-3C41-8CCF-DD22BCB94199}"/>
              </a:ext>
            </a:extLst>
          </p:cNvPr>
          <p:cNvSpPr/>
          <p:nvPr/>
        </p:nvSpPr>
        <p:spPr>
          <a:xfrm>
            <a:off x="3904174" y="1301938"/>
            <a:ext cx="5394372" cy="4562856"/>
          </a:xfrm>
          <a:prstGeom prst="rect">
            <a:avLst/>
          </a:prstGeom>
          <a:solidFill>
            <a:srgbClr val="EBEB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5F19C52-978E-0042-A581-E398C3A6CA38}"/>
              </a:ext>
            </a:extLst>
          </p:cNvPr>
          <p:cNvCxnSpPr>
            <a:cxnSpLocks/>
          </p:cNvCxnSpPr>
          <p:nvPr/>
        </p:nvCxnSpPr>
        <p:spPr>
          <a:xfrm>
            <a:off x="1923791" y="1987707"/>
            <a:ext cx="12492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E43BC365-37E2-49BF-9DB0-C8D2C0991C9B}"/>
              </a:ext>
            </a:extLst>
          </p:cNvPr>
          <p:cNvSpPr txBox="1"/>
          <p:nvPr/>
        </p:nvSpPr>
        <p:spPr>
          <a:xfrm rot="16200000">
            <a:off x="113080" y="3373694"/>
            <a:ext cx="3415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A</a:t>
            </a:r>
            <a:r>
              <a:rPr lang="en-US" dirty="0"/>
              <a:t>rea </a:t>
            </a:r>
            <a:r>
              <a:rPr lang="en-US" u="sng" dirty="0"/>
              <a:t>U</a:t>
            </a:r>
            <a:r>
              <a:rPr lang="en-US" dirty="0"/>
              <a:t>nder the ROC </a:t>
            </a:r>
            <a:r>
              <a:rPr lang="en-US" u="sng" dirty="0"/>
              <a:t>C</a:t>
            </a:r>
            <a:r>
              <a:rPr lang="en-US" dirty="0"/>
              <a:t>urve</a:t>
            </a:r>
          </a:p>
        </p:txBody>
      </p:sp>
    </p:spTree>
    <p:extLst>
      <p:ext uri="{BB962C8B-B14F-4D97-AF65-F5344CB8AC3E}">
        <p14:creationId xmlns:p14="http://schemas.microsoft.com/office/powerpoint/2010/main" val="3317679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9" grpId="0"/>
      <p:bldP spid="9" grpId="1"/>
      <p:bldP spid="10" grpId="0" animBg="1"/>
      <p:bldP spid="11" grpId="0" animBg="1"/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AB694D9-0FC7-C443-B058-9F640FFAD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Across Groups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207807E-A363-014B-A03B-6D9D69C27A3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975304" y="1089025"/>
            <a:ext cx="8241392" cy="5768975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5B0BB31-69F0-491B-BED1-47E79362B710}"/>
              </a:ext>
            </a:extLst>
          </p:cNvPr>
          <p:cNvSpPr txBox="1"/>
          <p:nvPr/>
        </p:nvSpPr>
        <p:spPr>
          <a:xfrm rot="16200000">
            <a:off x="113080" y="3373694"/>
            <a:ext cx="3415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A</a:t>
            </a:r>
            <a:r>
              <a:rPr lang="en-US" dirty="0"/>
              <a:t>rea </a:t>
            </a:r>
            <a:r>
              <a:rPr lang="en-US" u="sng" dirty="0"/>
              <a:t>U</a:t>
            </a:r>
            <a:r>
              <a:rPr lang="en-US" dirty="0"/>
              <a:t>nder the ROC </a:t>
            </a:r>
            <a:r>
              <a:rPr lang="en-US" u="sng" dirty="0"/>
              <a:t>C</a:t>
            </a:r>
            <a:r>
              <a:rPr lang="en-US" dirty="0"/>
              <a:t>urve</a:t>
            </a:r>
          </a:p>
        </p:txBody>
      </p:sp>
    </p:spTree>
    <p:extLst>
      <p:ext uri="{BB962C8B-B14F-4D97-AF65-F5344CB8AC3E}">
        <p14:creationId xmlns:p14="http://schemas.microsoft.com/office/powerpoint/2010/main" val="40651347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557463" y="1762016"/>
            <a:ext cx="11634537" cy="3897872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Facial examiners are significantly better than the general population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No statistical difference among examiners, reviewers, and super-recognizers.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Best algorithm is competitive with best humans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Fusing human judgements is effective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Performance optimized by fusing one facial examiner and A2017b.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PNAS Conclusions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0754852-D804-7A49-86FE-0F75C9723116}"/>
              </a:ext>
            </a:extLst>
          </p:cNvPr>
          <p:cNvSpPr/>
          <p:nvPr/>
        </p:nvSpPr>
        <p:spPr>
          <a:xfrm>
            <a:off x="385011" y="1540040"/>
            <a:ext cx="11285621" cy="1034716"/>
          </a:xfrm>
          <a:prstGeom prst="rect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664425"/>
      </p:ext>
    </p:extLst>
  </p:cSld>
  <p:clrMapOvr>
    <a:masterClrMapping/>
  </p:clrMapOvr>
</p:sld>
</file>

<file path=ppt/theme/theme1.xml><?xml version="1.0" encoding="utf-8"?>
<a:theme xmlns:a="http://schemas.openxmlformats.org/drawingml/2006/main" name="NIST_Theme202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IST_Theme2020" id="{F80807D9-A7E7-6542-B554-F69F39B26750}" vid="{3BF01E6F-AD77-C74D-B5C7-BE5EA276894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NIST_Theme2020</Template>
  <TotalTime>2589</TotalTime>
  <Words>1251</Words>
  <Application>Microsoft Office PowerPoint</Application>
  <PresentationFormat>Widescreen</PresentationFormat>
  <Paragraphs>233</Paragraphs>
  <Slides>36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1" baseType="lpstr">
      <vt:lpstr>Arial</vt:lpstr>
      <vt:lpstr>Calibri</vt:lpstr>
      <vt:lpstr>Calibri Light</vt:lpstr>
      <vt:lpstr>Wingdings</vt:lpstr>
      <vt:lpstr>NIST_Theme2020</vt:lpstr>
      <vt:lpstr>Perceptual Face Abilities of Face Examiners for Varying Tasks</vt:lpstr>
      <vt:lpstr>Outline</vt:lpstr>
      <vt:lpstr>A Brief Backstory</vt:lpstr>
      <vt:lpstr>Proceedings of National Academy of Sciences</vt:lpstr>
      <vt:lpstr>General Rules</vt:lpstr>
      <vt:lpstr>Example of Image Pairs</vt:lpstr>
      <vt:lpstr>Comparison Across Groups</vt:lpstr>
      <vt:lpstr>Comparison Across Groups</vt:lpstr>
      <vt:lpstr>PNAS Conclusions</vt:lpstr>
      <vt:lpstr>Current Perceptual Study</vt:lpstr>
      <vt:lpstr>Black Box Road Map</vt:lpstr>
      <vt:lpstr>Black Box Road Map</vt:lpstr>
      <vt:lpstr>Performance Across Races</vt:lpstr>
      <vt:lpstr>Why across races?</vt:lpstr>
      <vt:lpstr>Example Image Pairs</vt:lpstr>
      <vt:lpstr>Example Image Pairs</vt:lpstr>
      <vt:lpstr>Cross-Race Test</vt:lpstr>
      <vt:lpstr>Both Stimuli Sets</vt:lpstr>
      <vt:lpstr>Cambridge Face Memory Test (CFMT+)</vt:lpstr>
      <vt:lpstr>Why memory?</vt:lpstr>
      <vt:lpstr>Memorize</vt:lpstr>
      <vt:lpstr>Memorize</vt:lpstr>
      <vt:lpstr>Memorize</vt:lpstr>
      <vt:lpstr>Which face did you just see?</vt:lpstr>
      <vt:lpstr>CFMT+</vt:lpstr>
      <vt:lpstr>Face Memory</vt:lpstr>
      <vt:lpstr>Disguised Faces</vt:lpstr>
      <vt:lpstr>Why disguises?</vt:lpstr>
      <vt:lpstr>Example Image Pairs</vt:lpstr>
      <vt:lpstr>Example Image Pairs</vt:lpstr>
      <vt:lpstr>Façade Test</vt:lpstr>
      <vt:lpstr>All Conditions</vt:lpstr>
      <vt:lpstr>Conclusions</vt:lpstr>
      <vt:lpstr>Conclusions</vt:lpstr>
      <vt:lpstr>Conclusions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Yates, Amy N. (Fed)</dc:creator>
  <cp:lastModifiedBy>Amy Yates</cp:lastModifiedBy>
  <cp:revision>169</cp:revision>
  <dcterms:created xsi:type="dcterms:W3CDTF">2020-07-01T12:22:38Z</dcterms:created>
  <dcterms:modified xsi:type="dcterms:W3CDTF">2020-10-27T15:40:20Z</dcterms:modified>
</cp:coreProperties>
</file>